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Questrial" charset="1" panose="02000000000000000000"/>
      <p:regular r:id="rId28"/>
    </p:embeddedFont>
    <p:embeddedFont>
      <p:font typeface="Open Sans" charset="1" panose="020B0606030504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svg>
</file>

<file path=ppt/media/image57.gif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5.png" Type="http://schemas.openxmlformats.org/officeDocument/2006/relationships/image"/><Relationship Id="rId11" Target="../media/image46.png" Type="http://schemas.openxmlformats.org/officeDocument/2006/relationships/image"/><Relationship Id="rId12" Target="../media/image47.png" Type="http://schemas.openxmlformats.org/officeDocument/2006/relationships/image"/><Relationship Id="rId13" Target="../media/image48.svg" Type="http://schemas.openxmlformats.org/officeDocument/2006/relationships/image"/><Relationship Id="rId14" Target="../media/image49.png" Type="http://schemas.openxmlformats.org/officeDocument/2006/relationships/image"/><Relationship Id="rId15" Target="../media/image50.png" Type="http://schemas.openxmlformats.org/officeDocument/2006/relationships/image"/><Relationship Id="rId16" Target="../media/image51.png" Type="http://schemas.openxmlformats.org/officeDocument/2006/relationships/image"/><Relationship Id="rId17" Target="../media/image52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43.png" Type="http://schemas.openxmlformats.org/officeDocument/2006/relationships/image"/><Relationship Id="rId9" Target="../media/image4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11" Target="../media/image23.png" Type="http://schemas.openxmlformats.org/officeDocument/2006/relationships/image"/><Relationship Id="rId2" Target="../media/image53.png" Type="http://schemas.openxmlformats.org/officeDocument/2006/relationships/image"/><Relationship Id="rId3" Target="../media/image54.svg" Type="http://schemas.openxmlformats.org/officeDocument/2006/relationships/image"/><Relationship Id="rId4" Target="../media/image55.png" Type="http://schemas.openxmlformats.org/officeDocument/2006/relationships/image"/><Relationship Id="rId5" Target="../media/image56.svg" Type="http://schemas.openxmlformats.org/officeDocument/2006/relationships/image"/><Relationship Id="rId6" Target="../media/image57.gif" Type="http://schemas.openxmlformats.org/officeDocument/2006/relationships/image"/><Relationship Id="rId7" Target="../media/image58.png" Type="http://schemas.openxmlformats.org/officeDocument/2006/relationships/image"/><Relationship Id="rId8" Target="../media/image59.png" Type="http://schemas.openxmlformats.org/officeDocument/2006/relationships/image"/><Relationship Id="rId9" Target="../media/image6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3.png" Type="http://schemas.openxmlformats.org/officeDocument/2006/relationships/image"/><Relationship Id="rId3" Target="../media/image54.svg" Type="http://schemas.openxmlformats.org/officeDocument/2006/relationships/image"/><Relationship Id="rId4" Target="../media/image55.png" Type="http://schemas.openxmlformats.org/officeDocument/2006/relationships/image"/><Relationship Id="rId5" Target="../media/image56.svg" Type="http://schemas.openxmlformats.org/officeDocument/2006/relationships/image"/><Relationship Id="rId6" Target="../media/image57.gif" Type="http://schemas.openxmlformats.org/officeDocument/2006/relationships/image"/><Relationship Id="rId7" Target="../media/image61.png" Type="http://schemas.openxmlformats.org/officeDocument/2006/relationships/image"/><Relationship Id="rId8" Target="../media/image25.png" Type="http://schemas.openxmlformats.org/officeDocument/2006/relationships/image"/><Relationship Id="rId9" Target="../media/image3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4.png" Type="http://schemas.openxmlformats.org/officeDocument/2006/relationships/image"/><Relationship Id="rId11" Target="../media/image65.png" Type="http://schemas.openxmlformats.org/officeDocument/2006/relationships/image"/><Relationship Id="rId12" Target="../media/image51.png" Type="http://schemas.openxmlformats.org/officeDocument/2006/relationships/image"/><Relationship Id="rId13" Target="../media/image25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62.png" Type="http://schemas.openxmlformats.org/officeDocument/2006/relationships/image"/><Relationship Id="rId9" Target="../media/image6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8.png" Type="http://schemas.openxmlformats.org/officeDocument/2006/relationships/image"/><Relationship Id="rId11" Target="../media/image69.png" Type="http://schemas.openxmlformats.org/officeDocument/2006/relationships/image"/><Relationship Id="rId12" Target="../media/image70.png" Type="http://schemas.openxmlformats.org/officeDocument/2006/relationships/image"/><Relationship Id="rId13" Target="../media/image71.png" Type="http://schemas.openxmlformats.org/officeDocument/2006/relationships/image"/><Relationship Id="rId14" Target="../media/image51.png" Type="http://schemas.openxmlformats.org/officeDocument/2006/relationships/image"/><Relationship Id="rId15" Target="../media/image25.png" Type="http://schemas.openxmlformats.org/officeDocument/2006/relationships/image"/><Relationship Id="rId16" Target="../media/image42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66.png" Type="http://schemas.openxmlformats.org/officeDocument/2006/relationships/image"/><Relationship Id="rId9" Target="../media/image6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svg" Type="http://schemas.openxmlformats.org/officeDocument/2006/relationships/image"/><Relationship Id="rId12" Target="../media/image51.png" Type="http://schemas.openxmlformats.org/officeDocument/2006/relationships/image"/><Relationship Id="rId13" Target="../media/image25.png" Type="http://schemas.openxmlformats.org/officeDocument/2006/relationships/image"/><Relationship Id="rId14" Target="../media/image20.png" Type="http://schemas.openxmlformats.org/officeDocument/2006/relationships/image"/><Relationship Id="rId2" Target="../media/image53.png" Type="http://schemas.openxmlformats.org/officeDocument/2006/relationships/image"/><Relationship Id="rId3" Target="../media/image54.svg" Type="http://schemas.openxmlformats.org/officeDocument/2006/relationships/image"/><Relationship Id="rId4" Target="../media/image55.png" Type="http://schemas.openxmlformats.org/officeDocument/2006/relationships/image"/><Relationship Id="rId5" Target="../media/image56.svg" Type="http://schemas.openxmlformats.org/officeDocument/2006/relationships/image"/><Relationship Id="rId6" Target="../media/image72.png" Type="http://schemas.openxmlformats.org/officeDocument/2006/relationships/image"/><Relationship Id="rId7" Target="../media/image62.png" Type="http://schemas.openxmlformats.org/officeDocument/2006/relationships/image"/><Relationship Id="rId8" Target="../media/image73.png" Type="http://schemas.openxmlformats.org/officeDocument/2006/relationships/image"/><Relationship Id="rId9" Target="../media/image57.gif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6.png" Type="http://schemas.openxmlformats.org/officeDocument/2006/relationships/image"/><Relationship Id="rId11" Target="../media/image77.png" Type="http://schemas.openxmlformats.org/officeDocument/2006/relationships/image"/><Relationship Id="rId12" Target="../media/image78.png" Type="http://schemas.openxmlformats.org/officeDocument/2006/relationships/image"/><Relationship Id="rId13" Target="../media/image79.png" Type="http://schemas.openxmlformats.org/officeDocument/2006/relationships/image"/><Relationship Id="rId14" Target="../media/image80.png" Type="http://schemas.openxmlformats.org/officeDocument/2006/relationships/image"/><Relationship Id="rId15" Target="../media/image51.png" Type="http://schemas.openxmlformats.org/officeDocument/2006/relationships/image"/><Relationship Id="rId16" Target="../media/image25.png" Type="http://schemas.openxmlformats.org/officeDocument/2006/relationships/image"/><Relationship Id="rId17" Target="../media/image81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74.png" Type="http://schemas.openxmlformats.org/officeDocument/2006/relationships/image"/><Relationship Id="rId9" Target="../media/image7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3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2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8.png" Type="http://schemas.openxmlformats.org/officeDocument/2006/relationships/image"/><Relationship Id="rId8" Target="../media/image29.sv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svg" Type="http://schemas.openxmlformats.org/officeDocument/2006/relationships/image"/><Relationship Id="rId11" Target="../media/image51.png" Type="http://schemas.openxmlformats.org/officeDocument/2006/relationships/image"/><Relationship Id="rId12" Target="../media/image25.png" Type="http://schemas.openxmlformats.org/officeDocument/2006/relationships/image"/><Relationship Id="rId13" Target="../media/image38.png" Type="http://schemas.openxmlformats.org/officeDocument/2006/relationships/image"/><Relationship Id="rId14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3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62.png" Type="http://schemas.openxmlformats.org/officeDocument/2006/relationships/image"/><Relationship Id="rId8" Target="../media/image84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svg" Type="http://schemas.openxmlformats.org/officeDocument/2006/relationships/image"/><Relationship Id="rId11" Target="../media/image25.png" Type="http://schemas.openxmlformats.org/officeDocument/2006/relationships/image"/><Relationship Id="rId12" Target="../media/image38.png" Type="http://schemas.openxmlformats.org/officeDocument/2006/relationships/image"/><Relationship Id="rId13" Target="../media/image51.png" Type="http://schemas.openxmlformats.org/officeDocument/2006/relationships/image"/><Relationship Id="rId14" Target="../media/image8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5.png" Type="http://schemas.openxmlformats.org/officeDocument/2006/relationships/image"/><Relationship Id="rId7" Target="../media/image64.png" Type="http://schemas.openxmlformats.org/officeDocument/2006/relationships/image"/><Relationship Id="rId8" Target="../media/image86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svg" Type="http://schemas.openxmlformats.org/officeDocument/2006/relationships/image"/><Relationship Id="rId12" Target="../media/image38.png" Type="http://schemas.openxmlformats.org/officeDocument/2006/relationships/image"/><Relationship Id="rId13" Target="../media/image51.png" Type="http://schemas.openxmlformats.org/officeDocument/2006/relationships/image"/><Relationship Id="rId14" Target="../media/image25.png" Type="http://schemas.openxmlformats.org/officeDocument/2006/relationships/image"/><Relationship Id="rId15" Target="../media/image2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3.png" Type="http://schemas.openxmlformats.org/officeDocument/2006/relationships/image"/><Relationship Id="rId7" Target="../media/image88.png" Type="http://schemas.openxmlformats.org/officeDocument/2006/relationships/image"/><Relationship Id="rId8" Target="../media/image89.png" Type="http://schemas.openxmlformats.org/officeDocument/2006/relationships/image"/><Relationship Id="rId9" Target="../media/image9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11" Target="../media/image2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51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png" Type="http://schemas.openxmlformats.org/officeDocument/2006/relationships/image"/><Relationship Id="rId11" Target="../media/image35.png" Type="http://schemas.openxmlformats.org/officeDocument/2006/relationships/image"/><Relationship Id="rId12" Target="../media/image36.png" Type="http://schemas.openxmlformats.org/officeDocument/2006/relationships/image"/><Relationship Id="rId13" Target="../media/image37.png" Type="http://schemas.openxmlformats.org/officeDocument/2006/relationships/image"/><Relationship Id="rId14" Target="../media/image38.png" Type="http://schemas.openxmlformats.org/officeDocument/2006/relationships/image"/><Relationship Id="rId15" Target="../media/image12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32.png" Type="http://schemas.openxmlformats.org/officeDocument/2006/relationships/image"/><Relationship Id="rId9" Target="../media/image3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png" Type="http://schemas.openxmlformats.org/officeDocument/2006/relationships/image"/><Relationship Id="rId11" Target="../media/image41.png" Type="http://schemas.openxmlformats.org/officeDocument/2006/relationships/image"/><Relationship Id="rId12" Target="../media/image25.png" Type="http://schemas.openxmlformats.org/officeDocument/2006/relationships/image"/><Relationship Id="rId13" Target="../media/image42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35.png" Type="http://schemas.openxmlformats.org/officeDocument/2006/relationships/image"/><Relationship Id="rId9" Target="../media/image3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3944206" y="4754673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3" y="7659105"/>
                </a:lnTo>
                <a:lnTo>
                  <a:pt x="5779143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59014">
            <a:off x="-1608015" y="-2626550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2" y="7659105"/>
                </a:lnTo>
                <a:lnTo>
                  <a:pt x="5779142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44150" y="5063776"/>
            <a:ext cx="13399700" cy="115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5"/>
              </a:lnSpc>
            </a:pPr>
            <a:r>
              <a:rPr lang="en-US" sz="9328" spc="923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THE FINGERS GAME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600950" y="1958492"/>
            <a:ext cx="3086100" cy="1452231"/>
            <a:chOff x="0" y="0"/>
            <a:chExt cx="812800" cy="3824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382481"/>
            </a:xfrm>
            <a:custGeom>
              <a:avLst/>
              <a:gdLst/>
              <a:ahLst/>
              <a:cxnLst/>
              <a:rect r="r" b="b" t="t" l="l"/>
              <a:pathLst>
                <a:path h="382481" w="812800">
                  <a:moveTo>
                    <a:pt x="80277" y="0"/>
                  </a:moveTo>
                  <a:lnTo>
                    <a:pt x="732523" y="0"/>
                  </a:lnTo>
                  <a:cubicBezTo>
                    <a:pt x="753814" y="0"/>
                    <a:pt x="774233" y="8458"/>
                    <a:pt x="789288" y="23512"/>
                  </a:cubicBezTo>
                  <a:cubicBezTo>
                    <a:pt x="804342" y="38567"/>
                    <a:pt x="812800" y="58986"/>
                    <a:pt x="812800" y="80277"/>
                  </a:cubicBezTo>
                  <a:lnTo>
                    <a:pt x="812800" y="302204"/>
                  </a:lnTo>
                  <a:cubicBezTo>
                    <a:pt x="812800" y="323495"/>
                    <a:pt x="804342" y="343913"/>
                    <a:pt x="789288" y="358968"/>
                  </a:cubicBezTo>
                  <a:cubicBezTo>
                    <a:pt x="774233" y="374023"/>
                    <a:pt x="753814" y="382481"/>
                    <a:pt x="732523" y="382481"/>
                  </a:cubicBezTo>
                  <a:lnTo>
                    <a:pt x="80277" y="382481"/>
                  </a:lnTo>
                  <a:cubicBezTo>
                    <a:pt x="58986" y="382481"/>
                    <a:pt x="38567" y="374023"/>
                    <a:pt x="23512" y="358968"/>
                  </a:cubicBezTo>
                  <a:cubicBezTo>
                    <a:pt x="8458" y="343913"/>
                    <a:pt x="0" y="323495"/>
                    <a:pt x="0" y="302204"/>
                  </a:cubicBezTo>
                  <a:lnTo>
                    <a:pt x="0" y="80277"/>
                  </a:lnTo>
                  <a:cubicBezTo>
                    <a:pt x="0" y="58986"/>
                    <a:pt x="8458" y="38567"/>
                    <a:pt x="23512" y="23512"/>
                  </a:cubicBezTo>
                  <a:cubicBezTo>
                    <a:pt x="38567" y="8458"/>
                    <a:pt x="58986" y="0"/>
                    <a:pt x="802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430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444150" y="6619231"/>
            <a:ext cx="13399700" cy="10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3000" spc="297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Camilo Handal Batista Oliveira</a:t>
            </a:r>
          </a:p>
          <a:p>
            <a:pPr algn="ctr">
              <a:lnSpc>
                <a:spcPts val="2700"/>
              </a:lnSpc>
            </a:pPr>
            <a:r>
              <a:rPr lang="en-US" sz="3000" spc="297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Guilherme Nascimento Bilibio </a:t>
            </a:r>
          </a:p>
          <a:p>
            <a:pPr algn="ctr">
              <a:lnSpc>
                <a:spcPts val="2700"/>
              </a:lnSpc>
            </a:pPr>
            <a:r>
              <a:rPr lang="en-US" sz="3000" spc="297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Henrique Daisuke Akiyama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15731" y="2360811"/>
            <a:ext cx="2056539" cy="723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3000" spc="297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Jogo dos dedos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7421" y="258814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6603" y="814287"/>
            <a:ext cx="6370063" cy="1796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6000" spc="594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MUSIC E</a:t>
            </a:r>
          </a:p>
          <a:p>
            <a:pPr algn="just">
              <a:lnSpc>
                <a:spcPts val="7080"/>
              </a:lnSpc>
            </a:pPr>
            <a:r>
              <a:rPr lang="en-US" sz="6000" spc="594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BACKGROUND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1906791" y="2610703"/>
            <a:ext cx="4553107" cy="1905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553977" y="7367379"/>
            <a:ext cx="1605630" cy="1676466"/>
          </a:xfrm>
          <a:custGeom>
            <a:avLst/>
            <a:gdLst/>
            <a:ahLst/>
            <a:cxnLst/>
            <a:rect r="r" b="b" t="t" l="l"/>
            <a:pathLst>
              <a:path h="1676466" w="1605630">
                <a:moveTo>
                  <a:pt x="0" y="0"/>
                </a:moveTo>
                <a:lnTo>
                  <a:pt x="1605630" y="0"/>
                </a:lnTo>
                <a:lnTo>
                  <a:pt x="1605630" y="1676466"/>
                </a:lnTo>
                <a:lnTo>
                  <a:pt x="0" y="16764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522287" y="7367379"/>
            <a:ext cx="1640932" cy="1665423"/>
          </a:xfrm>
          <a:custGeom>
            <a:avLst/>
            <a:gdLst/>
            <a:ahLst/>
            <a:cxnLst/>
            <a:rect r="r" b="b" t="t" l="l"/>
            <a:pathLst>
              <a:path h="1665423" w="1640932">
                <a:moveTo>
                  <a:pt x="0" y="0"/>
                </a:moveTo>
                <a:lnTo>
                  <a:pt x="1640932" y="0"/>
                </a:lnTo>
                <a:lnTo>
                  <a:pt x="1640932" y="1665423"/>
                </a:lnTo>
                <a:lnTo>
                  <a:pt x="0" y="166542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142637" y="7711560"/>
            <a:ext cx="1276773" cy="1332285"/>
          </a:xfrm>
          <a:custGeom>
            <a:avLst/>
            <a:gdLst/>
            <a:ahLst/>
            <a:cxnLst/>
            <a:rect r="r" b="b" t="t" l="l"/>
            <a:pathLst>
              <a:path h="1332285" w="1276773">
                <a:moveTo>
                  <a:pt x="0" y="0"/>
                </a:moveTo>
                <a:lnTo>
                  <a:pt x="1276774" y="0"/>
                </a:lnTo>
                <a:lnTo>
                  <a:pt x="1276774" y="1332285"/>
                </a:lnTo>
                <a:lnTo>
                  <a:pt x="0" y="133228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692769" y="4581739"/>
            <a:ext cx="1678498" cy="1468686"/>
          </a:xfrm>
          <a:custGeom>
            <a:avLst/>
            <a:gdLst/>
            <a:ahLst/>
            <a:cxnLst/>
            <a:rect r="r" b="b" t="t" l="l"/>
            <a:pathLst>
              <a:path h="1468686" w="1678498">
                <a:moveTo>
                  <a:pt x="0" y="0"/>
                </a:moveTo>
                <a:lnTo>
                  <a:pt x="1678498" y="0"/>
                </a:lnTo>
                <a:lnTo>
                  <a:pt x="1678498" y="1468686"/>
                </a:lnTo>
                <a:lnTo>
                  <a:pt x="0" y="146868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51914" y="3046043"/>
            <a:ext cx="671689" cy="671689"/>
          </a:xfrm>
          <a:custGeom>
            <a:avLst/>
            <a:gdLst/>
            <a:ahLst/>
            <a:cxnLst/>
            <a:rect r="r" b="b" t="t" l="l"/>
            <a:pathLst>
              <a:path h="671689" w="671689">
                <a:moveTo>
                  <a:pt x="0" y="0"/>
                </a:moveTo>
                <a:lnTo>
                  <a:pt x="671689" y="0"/>
                </a:lnTo>
                <a:lnTo>
                  <a:pt x="671689" y="671689"/>
                </a:lnTo>
                <a:lnTo>
                  <a:pt x="0" y="6716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152171" y="588959"/>
            <a:ext cx="5633481" cy="5461466"/>
          </a:xfrm>
          <a:custGeom>
            <a:avLst/>
            <a:gdLst/>
            <a:ahLst/>
            <a:cxnLst/>
            <a:rect r="r" b="b" t="t" l="l"/>
            <a:pathLst>
              <a:path h="5461466" w="5633481">
                <a:moveTo>
                  <a:pt x="0" y="0"/>
                </a:moveTo>
                <a:lnTo>
                  <a:pt x="5633481" y="0"/>
                </a:lnTo>
                <a:lnTo>
                  <a:pt x="5633481" y="5461466"/>
                </a:lnTo>
                <a:lnTo>
                  <a:pt x="0" y="546146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532018" y="6552205"/>
            <a:ext cx="5650629" cy="2747619"/>
          </a:xfrm>
          <a:custGeom>
            <a:avLst/>
            <a:gdLst/>
            <a:ahLst/>
            <a:cxnLst/>
            <a:rect r="r" b="b" t="t" l="l"/>
            <a:pathLst>
              <a:path h="2747619" w="5650629">
                <a:moveTo>
                  <a:pt x="0" y="0"/>
                </a:moveTo>
                <a:lnTo>
                  <a:pt x="5650630" y="0"/>
                </a:lnTo>
                <a:lnTo>
                  <a:pt x="5650630" y="2747619"/>
                </a:lnTo>
                <a:lnTo>
                  <a:pt x="0" y="274761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3105" y="3768404"/>
            <a:ext cx="4361744" cy="150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17987" indent="-308993" lvl="1">
              <a:lnSpc>
                <a:spcPts val="4007"/>
              </a:lnSpc>
              <a:buFont typeface="Arial"/>
              <a:buChar char="•"/>
            </a:pPr>
            <a:r>
              <a:rPr lang="en-US" sz="2862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Trocar/Mutar a Música</a:t>
            </a:r>
          </a:p>
          <a:p>
            <a:pPr algn="ctr" marL="617987" indent="-308993" lvl="1">
              <a:lnSpc>
                <a:spcPts val="4007"/>
              </a:lnSpc>
              <a:buFont typeface="Arial"/>
              <a:buChar char="•"/>
            </a:pPr>
            <a:r>
              <a:rPr lang="en-US" sz="2862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Alterar a cor de fundo do Jogo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-341247" y="7927956"/>
            <a:ext cx="1994338" cy="2359044"/>
          </a:xfrm>
          <a:custGeom>
            <a:avLst/>
            <a:gdLst/>
            <a:ahLst/>
            <a:cxnLst/>
            <a:rect r="r" b="b" t="t" l="l"/>
            <a:pathLst>
              <a:path h="2359044" w="1994338">
                <a:moveTo>
                  <a:pt x="0" y="0"/>
                </a:moveTo>
                <a:lnTo>
                  <a:pt x="1994338" y="0"/>
                </a:lnTo>
                <a:lnTo>
                  <a:pt x="1994338" y="2359044"/>
                </a:lnTo>
                <a:lnTo>
                  <a:pt x="0" y="235904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64520" y="7616418"/>
            <a:ext cx="2004094" cy="2670582"/>
          </a:xfrm>
          <a:custGeom>
            <a:avLst/>
            <a:gdLst/>
            <a:ahLst/>
            <a:cxnLst/>
            <a:rect r="r" b="b" t="t" l="l"/>
            <a:pathLst>
              <a:path h="2670582" w="2004094">
                <a:moveTo>
                  <a:pt x="0" y="0"/>
                </a:moveTo>
                <a:lnTo>
                  <a:pt x="2004094" y="0"/>
                </a:lnTo>
                <a:lnTo>
                  <a:pt x="2004094" y="2670582"/>
                </a:lnTo>
                <a:lnTo>
                  <a:pt x="0" y="2670582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8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082762">
            <a:off x="-5654004" y="5745256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134322">
            <a:off x="11784141" y="-2021433"/>
            <a:ext cx="12090101" cy="9430279"/>
          </a:xfrm>
          <a:custGeom>
            <a:avLst/>
            <a:gdLst/>
            <a:ahLst/>
            <a:cxnLst/>
            <a:rect r="r" b="b" t="t" l="l"/>
            <a:pathLst>
              <a:path h="9430279" w="12090101">
                <a:moveTo>
                  <a:pt x="0" y="0"/>
                </a:moveTo>
                <a:lnTo>
                  <a:pt x="12090101" y="0"/>
                </a:lnTo>
                <a:lnTo>
                  <a:pt x="12090101" y="9430279"/>
                </a:lnTo>
                <a:lnTo>
                  <a:pt x="0" y="94302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alphaModFix amt="74000"/>
          </a:blip>
          <a:srcRect l="0" t="0" r="0" b="0"/>
          <a:stretch>
            <a:fillRect/>
          </a:stretch>
        </p:blipFill>
        <p:spPr>
          <a:xfrm flipH="false" flipV="false" rot="0">
            <a:off x="16779735" y="8778735"/>
            <a:ext cx="959130" cy="959130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480530" y="3477382"/>
            <a:ext cx="10528626" cy="5694184"/>
          </a:xfrm>
          <a:custGeom>
            <a:avLst/>
            <a:gdLst/>
            <a:ahLst/>
            <a:cxnLst/>
            <a:rect r="r" b="b" t="t" l="l"/>
            <a:pathLst>
              <a:path h="5694184" w="10528626">
                <a:moveTo>
                  <a:pt x="0" y="0"/>
                </a:moveTo>
                <a:lnTo>
                  <a:pt x="10528626" y="0"/>
                </a:lnTo>
                <a:lnTo>
                  <a:pt x="10528626" y="5694185"/>
                </a:lnTo>
                <a:lnTo>
                  <a:pt x="0" y="56941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99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476184" y="2996744"/>
            <a:ext cx="4883243" cy="2362269"/>
          </a:xfrm>
          <a:custGeom>
            <a:avLst/>
            <a:gdLst/>
            <a:ahLst/>
            <a:cxnLst/>
            <a:rect r="r" b="b" t="t" l="l"/>
            <a:pathLst>
              <a:path h="2362269" w="4883243">
                <a:moveTo>
                  <a:pt x="0" y="0"/>
                </a:moveTo>
                <a:lnTo>
                  <a:pt x="4883243" y="0"/>
                </a:lnTo>
                <a:lnTo>
                  <a:pt x="4883243" y="2362269"/>
                </a:lnTo>
                <a:lnTo>
                  <a:pt x="0" y="23622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861810" y="4154805"/>
            <a:ext cx="188595" cy="184785"/>
            <a:chOff x="0" y="0"/>
            <a:chExt cx="251460" cy="2463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30810" y="134620"/>
                    <a:pt x="120650" y="140970"/>
                    <a:pt x="109220" y="144780"/>
                  </a:cubicBezTo>
                  <a:cubicBezTo>
                    <a:pt x="91440" y="151130"/>
                    <a:pt x="54610" y="148590"/>
                    <a:pt x="38100" y="140970"/>
                  </a:cubicBezTo>
                  <a:cubicBezTo>
                    <a:pt x="25400" y="135890"/>
                    <a:pt x="17780" y="125730"/>
                    <a:pt x="12700" y="115570"/>
                  </a:cubicBezTo>
                  <a:cubicBezTo>
                    <a:pt x="6350" y="105410"/>
                    <a:pt x="0" y="93980"/>
                    <a:pt x="1270" y="80010"/>
                  </a:cubicBezTo>
                  <a:cubicBezTo>
                    <a:pt x="2540" y="62230"/>
                    <a:pt x="17780" y="29210"/>
                    <a:pt x="30480" y="15240"/>
                  </a:cubicBezTo>
                  <a:cubicBezTo>
                    <a:pt x="39370" y="6350"/>
                    <a:pt x="50800" y="1270"/>
                    <a:pt x="63500" y="1270"/>
                  </a:cubicBezTo>
                  <a:cubicBezTo>
                    <a:pt x="82550" y="0"/>
                    <a:pt x="130810" y="21590"/>
                    <a:pt x="130810" y="21590"/>
                  </a:cubicBezTo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3655695" y="3620453"/>
            <a:ext cx="1032510" cy="307658"/>
            <a:chOff x="0" y="0"/>
            <a:chExt cx="1376680" cy="4102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5720" y="43180"/>
              <a:ext cx="1281430" cy="318770"/>
            </a:xfrm>
            <a:custGeom>
              <a:avLst/>
              <a:gdLst/>
              <a:ahLst/>
              <a:cxnLst/>
              <a:rect r="r" b="b" t="t" l="l"/>
              <a:pathLst>
                <a:path h="318770" w="1281430">
                  <a:moveTo>
                    <a:pt x="1202690" y="256540"/>
                  </a:moveTo>
                  <a:cubicBezTo>
                    <a:pt x="735330" y="299720"/>
                    <a:pt x="491490" y="287020"/>
                    <a:pt x="367030" y="295910"/>
                  </a:cubicBezTo>
                  <a:cubicBezTo>
                    <a:pt x="295910" y="299720"/>
                    <a:pt x="250190" y="318770"/>
                    <a:pt x="201930" y="316230"/>
                  </a:cubicBezTo>
                  <a:cubicBezTo>
                    <a:pt x="162560" y="313690"/>
                    <a:pt x="128270" y="307340"/>
                    <a:pt x="97790" y="288290"/>
                  </a:cubicBezTo>
                  <a:cubicBezTo>
                    <a:pt x="62230" y="267970"/>
                    <a:pt x="10160" y="226060"/>
                    <a:pt x="5080" y="190500"/>
                  </a:cubicBezTo>
                  <a:cubicBezTo>
                    <a:pt x="0" y="157480"/>
                    <a:pt x="33020" y="107950"/>
                    <a:pt x="58420" y="85090"/>
                  </a:cubicBezTo>
                  <a:cubicBezTo>
                    <a:pt x="80010" y="64770"/>
                    <a:pt x="101600" y="59690"/>
                    <a:pt x="143510" y="50800"/>
                  </a:cubicBezTo>
                  <a:cubicBezTo>
                    <a:pt x="243840" y="31750"/>
                    <a:pt x="579120" y="52070"/>
                    <a:pt x="674370" y="39370"/>
                  </a:cubicBezTo>
                  <a:cubicBezTo>
                    <a:pt x="711200" y="34290"/>
                    <a:pt x="716280" y="24130"/>
                    <a:pt x="749300" y="19050"/>
                  </a:cubicBezTo>
                  <a:cubicBezTo>
                    <a:pt x="812800" y="10160"/>
                    <a:pt x="976630" y="0"/>
                    <a:pt x="1033780" y="7620"/>
                  </a:cubicBezTo>
                  <a:cubicBezTo>
                    <a:pt x="1059180" y="11430"/>
                    <a:pt x="1073150" y="15240"/>
                    <a:pt x="1088390" y="26670"/>
                  </a:cubicBezTo>
                  <a:cubicBezTo>
                    <a:pt x="1102360" y="36830"/>
                    <a:pt x="1115060" y="57150"/>
                    <a:pt x="1120140" y="73660"/>
                  </a:cubicBezTo>
                  <a:cubicBezTo>
                    <a:pt x="1125220" y="91440"/>
                    <a:pt x="1126490" y="114300"/>
                    <a:pt x="1117600" y="132080"/>
                  </a:cubicBezTo>
                  <a:cubicBezTo>
                    <a:pt x="1107440" y="152400"/>
                    <a:pt x="1075690" y="179070"/>
                    <a:pt x="1052830" y="186690"/>
                  </a:cubicBezTo>
                  <a:cubicBezTo>
                    <a:pt x="1035050" y="191770"/>
                    <a:pt x="1012190" y="189230"/>
                    <a:pt x="995680" y="180340"/>
                  </a:cubicBezTo>
                  <a:cubicBezTo>
                    <a:pt x="975360" y="168910"/>
                    <a:pt x="948690" y="137160"/>
                    <a:pt x="944880" y="113030"/>
                  </a:cubicBezTo>
                  <a:cubicBezTo>
                    <a:pt x="939800" y="88900"/>
                    <a:pt x="956310" y="49530"/>
                    <a:pt x="971550" y="33020"/>
                  </a:cubicBezTo>
                  <a:cubicBezTo>
                    <a:pt x="984250" y="17780"/>
                    <a:pt x="1005840" y="10160"/>
                    <a:pt x="1023620" y="8890"/>
                  </a:cubicBezTo>
                  <a:cubicBezTo>
                    <a:pt x="1041400" y="6350"/>
                    <a:pt x="1064260" y="11430"/>
                    <a:pt x="1079500" y="20320"/>
                  </a:cubicBezTo>
                  <a:cubicBezTo>
                    <a:pt x="1096010" y="30480"/>
                    <a:pt x="1111250" y="45720"/>
                    <a:pt x="1117600" y="64770"/>
                  </a:cubicBezTo>
                  <a:cubicBezTo>
                    <a:pt x="1123950" y="87630"/>
                    <a:pt x="1120140" y="128270"/>
                    <a:pt x="1108710" y="148590"/>
                  </a:cubicBezTo>
                  <a:cubicBezTo>
                    <a:pt x="1098550" y="166370"/>
                    <a:pt x="1082040" y="177800"/>
                    <a:pt x="1062990" y="184150"/>
                  </a:cubicBezTo>
                  <a:cubicBezTo>
                    <a:pt x="1035050" y="191770"/>
                    <a:pt x="996950" y="172720"/>
                    <a:pt x="952500" y="173990"/>
                  </a:cubicBezTo>
                  <a:cubicBezTo>
                    <a:pt x="885190" y="176530"/>
                    <a:pt x="786130" y="207010"/>
                    <a:pt x="699770" y="215900"/>
                  </a:cubicBezTo>
                  <a:cubicBezTo>
                    <a:pt x="607060" y="224790"/>
                    <a:pt x="494030" y="226060"/>
                    <a:pt x="411480" y="228600"/>
                  </a:cubicBezTo>
                  <a:cubicBezTo>
                    <a:pt x="349250" y="229870"/>
                    <a:pt x="292100" y="233680"/>
                    <a:pt x="247650" y="228600"/>
                  </a:cubicBezTo>
                  <a:cubicBezTo>
                    <a:pt x="217170" y="223520"/>
                    <a:pt x="189230" y="223520"/>
                    <a:pt x="171450" y="207010"/>
                  </a:cubicBezTo>
                  <a:cubicBezTo>
                    <a:pt x="153670" y="189230"/>
                    <a:pt x="137160" y="132080"/>
                    <a:pt x="146050" y="123190"/>
                  </a:cubicBezTo>
                  <a:cubicBezTo>
                    <a:pt x="154940" y="114300"/>
                    <a:pt x="195580" y="151130"/>
                    <a:pt x="222250" y="151130"/>
                  </a:cubicBezTo>
                  <a:cubicBezTo>
                    <a:pt x="252730" y="152400"/>
                    <a:pt x="271780" y="127000"/>
                    <a:pt x="320040" y="119380"/>
                  </a:cubicBezTo>
                  <a:cubicBezTo>
                    <a:pt x="436880" y="101600"/>
                    <a:pt x="782320" y="130810"/>
                    <a:pt x="944880" y="123190"/>
                  </a:cubicBezTo>
                  <a:cubicBezTo>
                    <a:pt x="1050290" y="119380"/>
                    <a:pt x="1149350" y="92710"/>
                    <a:pt x="1202690" y="100330"/>
                  </a:cubicBezTo>
                  <a:cubicBezTo>
                    <a:pt x="1226820" y="102870"/>
                    <a:pt x="1242060" y="107950"/>
                    <a:pt x="1254760" y="119380"/>
                  </a:cubicBezTo>
                  <a:cubicBezTo>
                    <a:pt x="1267460" y="130810"/>
                    <a:pt x="1278890" y="149860"/>
                    <a:pt x="1280160" y="168910"/>
                  </a:cubicBezTo>
                  <a:cubicBezTo>
                    <a:pt x="1281430" y="189230"/>
                    <a:pt x="1268730" y="222250"/>
                    <a:pt x="1254760" y="236220"/>
                  </a:cubicBezTo>
                  <a:cubicBezTo>
                    <a:pt x="1242060" y="248920"/>
                    <a:pt x="1202690" y="256540"/>
                    <a:pt x="1202690" y="256540"/>
                  </a:cubicBezTo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629894" y="6269085"/>
            <a:ext cx="4575823" cy="2362269"/>
          </a:xfrm>
          <a:custGeom>
            <a:avLst/>
            <a:gdLst/>
            <a:ahLst/>
            <a:cxnLst/>
            <a:rect r="r" b="b" t="t" l="l"/>
            <a:pathLst>
              <a:path h="2362269" w="4575823">
                <a:moveTo>
                  <a:pt x="0" y="0"/>
                </a:moveTo>
                <a:lnTo>
                  <a:pt x="4575823" y="0"/>
                </a:lnTo>
                <a:lnTo>
                  <a:pt x="4575823" y="2362269"/>
                </a:lnTo>
                <a:lnTo>
                  <a:pt x="0" y="236226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322008" y="1038225"/>
            <a:ext cx="14694765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594">
                <a:solidFill>
                  <a:srgbClr val="FFE800"/>
                </a:solidFill>
                <a:latin typeface="Questrial"/>
                <a:ea typeface="Questrial"/>
                <a:cs typeface="Questrial"/>
                <a:sym typeface="Questrial"/>
              </a:rPr>
              <a:t>DESENVOLVIMENTO DO JOGO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7038" y="2456802"/>
            <a:ext cx="118121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CB6CE6"/>
                </a:solidFill>
                <a:latin typeface="Open Sans"/>
                <a:ea typeface="Open Sans"/>
                <a:cs typeface="Open Sans"/>
                <a:sym typeface="Open Sans"/>
              </a:rPr>
              <a:t>Ao iniciar o projeto, a função “clicou!” foi o primeiro código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28777" y="2370174"/>
            <a:ext cx="497805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804F"/>
                </a:solidFill>
                <a:latin typeface="Open Sans"/>
                <a:ea typeface="Open Sans"/>
                <a:cs typeface="Open Sans"/>
                <a:sym typeface="Open Sans"/>
              </a:rPr>
              <a:t>Adicionamos as somas</a:t>
            </a:r>
            <a:r>
              <a:rPr lang="en-US" sz="3399">
                <a:solidFill>
                  <a:srgbClr val="3533CB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7326" y="5632937"/>
            <a:ext cx="7274696" cy="488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7"/>
              </a:lnSpc>
            </a:pPr>
            <a:r>
              <a:rPr lang="en-US" sz="2919">
                <a:solidFill>
                  <a:srgbClr val="FF804F"/>
                </a:solidFill>
                <a:latin typeface="Open Sans"/>
                <a:ea typeface="Open Sans"/>
                <a:cs typeface="Open Sans"/>
                <a:sym typeface="Open Sans"/>
              </a:rPr>
              <a:t>Posteriormente, o fim de jogo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989567"/>
            <a:ext cx="5432660" cy="48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7"/>
              </a:lnSpc>
            </a:pPr>
            <a:r>
              <a:rPr lang="en-US" sz="2919">
                <a:solidFill>
                  <a:srgbClr val="FF804F"/>
                </a:solidFill>
                <a:latin typeface="Open Sans"/>
                <a:ea typeface="Open Sans"/>
                <a:cs typeface="Open Sans"/>
                <a:sym typeface="Open Sans"/>
              </a:rPr>
              <a:t>Utilizada para testar os botões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0" y="7705163"/>
            <a:ext cx="1937497" cy="2581837"/>
          </a:xfrm>
          <a:custGeom>
            <a:avLst/>
            <a:gdLst/>
            <a:ahLst/>
            <a:cxnLst/>
            <a:rect r="r" b="b" t="t" l="l"/>
            <a:pathLst>
              <a:path h="2581837" w="1937497">
                <a:moveTo>
                  <a:pt x="0" y="0"/>
                </a:moveTo>
                <a:lnTo>
                  <a:pt x="1937497" y="0"/>
                </a:lnTo>
                <a:lnTo>
                  <a:pt x="1937497" y="2581837"/>
                </a:lnTo>
                <a:lnTo>
                  <a:pt x="0" y="25818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028700" y="7873792"/>
            <a:ext cx="2020360" cy="2413208"/>
          </a:xfrm>
          <a:custGeom>
            <a:avLst/>
            <a:gdLst/>
            <a:ahLst/>
            <a:cxnLst/>
            <a:rect r="r" b="b" t="t" l="l"/>
            <a:pathLst>
              <a:path h="2413208" w="2020360">
                <a:moveTo>
                  <a:pt x="0" y="0"/>
                </a:moveTo>
                <a:lnTo>
                  <a:pt x="2020360" y="0"/>
                </a:lnTo>
                <a:lnTo>
                  <a:pt x="2020360" y="2413208"/>
                </a:lnTo>
                <a:lnTo>
                  <a:pt x="0" y="241320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9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082762">
            <a:off x="-5654004" y="5745256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134322">
            <a:off x="11784141" y="-2021433"/>
            <a:ext cx="12090101" cy="9430279"/>
          </a:xfrm>
          <a:custGeom>
            <a:avLst/>
            <a:gdLst/>
            <a:ahLst/>
            <a:cxnLst/>
            <a:rect r="r" b="b" t="t" l="l"/>
            <a:pathLst>
              <a:path h="9430279" w="12090101">
                <a:moveTo>
                  <a:pt x="0" y="0"/>
                </a:moveTo>
                <a:lnTo>
                  <a:pt x="12090101" y="0"/>
                </a:lnTo>
                <a:lnTo>
                  <a:pt x="12090101" y="9430279"/>
                </a:lnTo>
                <a:lnTo>
                  <a:pt x="0" y="94302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alphaModFix amt="74000"/>
          </a:blip>
          <a:srcRect l="0" t="0" r="0" b="0"/>
          <a:stretch>
            <a:fillRect/>
          </a:stretch>
        </p:blipFill>
        <p:spPr>
          <a:xfrm flipH="false" flipV="false" rot="0">
            <a:off x="16779735" y="8778735"/>
            <a:ext cx="959130" cy="95913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6861810" y="4154805"/>
            <a:ext cx="188595" cy="184785"/>
            <a:chOff x="0" y="0"/>
            <a:chExt cx="251460" cy="246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30810" y="134620"/>
                    <a:pt x="120650" y="140970"/>
                    <a:pt x="109220" y="144780"/>
                  </a:cubicBezTo>
                  <a:cubicBezTo>
                    <a:pt x="91440" y="151130"/>
                    <a:pt x="54610" y="148590"/>
                    <a:pt x="38100" y="140970"/>
                  </a:cubicBezTo>
                  <a:cubicBezTo>
                    <a:pt x="25400" y="135890"/>
                    <a:pt x="17780" y="125730"/>
                    <a:pt x="12700" y="115570"/>
                  </a:cubicBezTo>
                  <a:cubicBezTo>
                    <a:pt x="6350" y="105410"/>
                    <a:pt x="0" y="93980"/>
                    <a:pt x="1270" y="80010"/>
                  </a:cubicBezTo>
                  <a:cubicBezTo>
                    <a:pt x="2540" y="62230"/>
                    <a:pt x="17780" y="29210"/>
                    <a:pt x="30480" y="15240"/>
                  </a:cubicBezTo>
                  <a:cubicBezTo>
                    <a:pt x="39370" y="6350"/>
                    <a:pt x="50800" y="1270"/>
                    <a:pt x="63500" y="1270"/>
                  </a:cubicBezTo>
                  <a:cubicBezTo>
                    <a:pt x="82550" y="0"/>
                    <a:pt x="130810" y="21590"/>
                    <a:pt x="130810" y="21590"/>
                  </a:cubicBezTo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598100" y="3350537"/>
            <a:ext cx="11774657" cy="5710708"/>
          </a:xfrm>
          <a:custGeom>
            <a:avLst/>
            <a:gdLst/>
            <a:ahLst/>
            <a:cxnLst/>
            <a:rect r="r" b="b" t="t" l="l"/>
            <a:pathLst>
              <a:path h="5710708" w="11774657">
                <a:moveTo>
                  <a:pt x="0" y="0"/>
                </a:moveTo>
                <a:lnTo>
                  <a:pt x="11774657" y="0"/>
                </a:lnTo>
                <a:lnTo>
                  <a:pt x="11774657" y="5710708"/>
                </a:lnTo>
                <a:lnTo>
                  <a:pt x="0" y="57107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322008" y="1038225"/>
            <a:ext cx="14694765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594">
                <a:solidFill>
                  <a:srgbClr val="FFE800"/>
                </a:solidFill>
                <a:latin typeface="Questrial"/>
                <a:ea typeface="Questrial"/>
                <a:cs typeface="Questrial"/>
                <a:sym typeface="Questrial"/>
              </a:rPr>
              <a:t>DESENVOLVIMENTO DO JOGO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038" y="2456802"/>
            <a:ext cx="118121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CB6CE6"/>
                </a:solidFill>
                <a:latin typeface="Open Sans"/>
                <a:ea typeface="Open Sans"/>
                <a:cs typeface="Open Sans"/>
                <a:sym typeface="Open Sans"/>
              </a:rPr>
              <a:t>E por fim, as transferências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0" y="7652283"/>
            <a:ext cx="1977179" cy="2634717"/>
          </a:xfrm>
          <a:custGeom>
            <a:avLst/>
            <a:gdLst/>
            <a:ahLst/>
            <a:cxnLst/>
            <a:rect r="r" b="b" t="t" l="l"/>
            <a:pathLst>
              <a:path h="2634717" w="1977179">
                <a:moveTo>
                  <a:pt x="0" y="0"/>
                </a:moveTo>
                <a:lnTo>
                  <a:pt x="1977179" y="0"/>
                </a:lnTo>
                <a:lnTo>
                  <a:pt x="1977179" y="2634717"/>
                </a:lnTo>
                <a:lnTo>
                  <a:pt x="0" y="26347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95061" y="7910058"/>
            <a:ext cx="1899917" cy="2531760"/>
          </a:xfrm>
          <a:custGeom>
            <a:avLst/>
            <a:gdLst/>
            <a:ahLst/>
            <a:cxnLst/>
            <a:rect r="r" b="b" t="t" l="l"/>
            <a:pathLst>
              <a:path h="2531760" w="1899917">
                <a:moveTo>
                  <a:pt x="0" y="0"/>
                </a:moveTo>
                <a:lnTo>
                  <a:pt x="1899917" y="0"/>
                </a:lnTo>
                <a:lnTo>
                  <a:pt x="1899917" y="2531761"/>
                </a:lnTo>
                <a:lnTo>
                  <a:pt x="0" y="253176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10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23812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602397" y="1405711"/>
            <a:ext cx="11261159" cy="948691"/>
            <a:chOff x="0" y="0"/>
            <a:chExt cx="15014879" cy="126492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525"/>
              <a:ext cx="15014879" cy="1204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80"/>
                </a:lnSpc>
              </a:pPr>
              <a:r>
                <a:rPr lang="en-US" sz="6000" spc="594">
                  <a:solidFill>
                    <a:srgbClr val="CB6CE6"/>
                  </a:solidFill>
                  <a:latin typeface="Questrial"/>
                  <a:ea typeface="Questrial"/>
                  <a:cs typeface="Questrial"/>
                  <a:sym typeface="Questrial"/>
                </a:rPr>
                <a:t>SKINS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5029505" y="1239521"/>
              <a:ext cx="4955868" cy="0"/>
            </a:xfrm>
            <a:prstGeom prst="line">
              <a:avLst/>
            </a:prstGeom>
            <a:ln cap="flat" w="50800">
              <a:solidFill>
                <a:srgbClr val="3533CB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8896238" y="4226879"/>
            <a:ext cx="4351081" cy="4317582"/>
            <a:chOff x="0" y="0"/>
            <a:chExt cx="1145964" cy="113714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466393" y="2933674"/>
            <a:ext cx="4351081" cy="4317582"/>
            <a:chOff x="0" y="0"/>
            <a:chExt cx="1145964" cy="11371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324238" y="5383572"/>
            <a:ext cx="4351081" cy="4317582"/>
            <a:chOff x="0" y="0"/>
            <a:chExt cx="1145964" cy="113714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610725" y="5882891"/>
            <a:ext cx="1778107" cy="3318944"/>
          </a:xfrm>
          <a:custGeom>
            <a:avLst/>
            <a:gdLst/>
            <a:ahLst/>
            <a:cxnLst/>
            <a:rect r="r" b="b" t="t" l="l"/>
            <a:pathLst>
              <a:path h="3318944" w="1778107">
                <a:moveTo>
                  <a:pt x="0" y="0"/>
                </a:moveTo>
                <a:lnTo>
                  <a:pt x="1778106" y="0"/>
                </a:lnTo>
                <a:lnTo>
                  <a:pt x="1778106" y="3318944"/>
                </a:lnTo>
                <a:lnTo>
                  <a:pt x="0" y="33189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0308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177889" y="2933674"/>
            <a:ext cx="2928088" cy="3901864"/>
          </a:xfrm>
          <a:custGeom>
            <a:avLst/>
            <a:gdLst/>
            <a:ahLst/>
            <a:cxnLst/>
            <a:rect r="r" b="b" t="t" l="l"/>
            <a:pathLst>
              <a:path h="3901864" w="2928088">
                <a:moveTo>
                  <a:pt x="0" y="0"/>
                </a:moveTo>
                <a:lnTo>
                  <a:pt x="2928089" y="0"/>
                </a:lnTo>
                <a:lnTo>
                  <a:pt x="2928089" y="3901864"/>
                </a:lnTo>
                <a:lnTo>
                  <a:pt x="0" y="39018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159970" y="4719333"/>
            <a:ext cx="1992950" cy="3332674"/>
          </a:xfrm>
          <a:custGeom>
            <a:avLst/>
            <a:gdLst/>
            <a:ahLst/>
            <a:cxnLst/>
            <a:rect r="r" b="b" t="t" l="l"/>
            <a:pathLst>
              <a:path h="3332674" w="1992950">
                <a:moveTo>
                  <a:pt x="0" y="0"/>
                </a:moveTo>
                <a:lnTo>
                  <a:pt x="1992950" y="0"/>
                </a:lnTo>
                <a:lnTo>
                  <a:pt x="1992950" y="3332674"/>
                </a:lnTo>
                <a:lnTo>
                  <a:pt x="0" y="33326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5489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5610725" y="1268686"/>
            <a:ext cx="958145" cy="1085716"/>
          </a:xfrm>
          <a:custGeom>
            <a:avLst/>
            <a:gdLst/>
            <a:ahLst/>
            <a:cxnLst/>
            <a:rect r="r" b="b" t="t" l="l"/>
            <a:pathLst>
              <a:path h="1085716" w="958145">
                <a:moveTo>
                  <a:pt x="0" y="0"/>
                </a:moveTo>
                <a:lnTo>
                  <a:pt x="958145" y="0"/>
                </a:lnTo>
                <a:lnTo>
                  <a:pt x="958145" y="1085716"/>
                </a:lnTo>
                <a:lnTo>
                  <a:pt x="0" y="10857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485294" y="2556726"/>
            <a:ext cx="8159942" cy="70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Apenas um mesmo estilo de mão para ambos os jogadores é chato.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Fizemos 3 skins para que haja uma maior variedade.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5377" y="3382225"/>
            <a:ext cx="5095348" cy="70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Cada um desses estilos de mão corresponde a uma das mãos dos criadores, aproveite!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-72880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57345" y="82056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2411989" y="8544461"/>
            <a:ext cx="1042044" cy="1742539"/>
          </a:xfrm>
          <a:custGeom>
            <a:avLst/>
            <a:gdLst/>
            <a:ahLst/>
            <a:cxnLst/>
            <a:rect r="r" b="b" t="t" l="l"/>
            <a:pathLst>
              <a:path h="1742539" w="1042044">
                <a:moveTo>
                  <a:pt x="0" y="0"/>
                </a:moveTo>
                <a:lnTo>
                  <a:pt x="1042044" y="0"/>
                </a:lnTo>
                <a:lnTo>
                  <a:pt x="1042044" y="1742539"/>
                </a:lnTo>
                <a:lnTo>
                  <a:pt x="0" y="174253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5489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11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7421" y="258814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826683" y="2242310"/>
            <a:ext cx="4553107" cy="1905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732992" y="668590"/>
            <a:ext cx="5337864" cy="2595536"/>
          </a:xfrm>
          <a:custGeom>
            <a:avLst/>
            <a:gdLst/>
            <a:ahLst/>
            <a:cxnLst/>
            <a:rect r="r" b="b" t="t" l="l"/>
            <a:pathLst>
              <a:path h="2595536" w="5337864">
                <a:moveTo>
                  <a:pt x="0" y="0"/>
                </a:moveTo>
                <a:lnTo>
                  <a:pt x="5337864" y="0"/>
                </a:lnTo>
                <a:lnTo>
                  <a:pt x="5337864" y="2595536"/>
                </a:lnTo>
                <a:lnTo>
                  <a:pt x="0" y="25955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75867" y="1252437"/>
            <a:ext cx="5402805" cy="2606854"/>
          </a:xfrm>
          <a:custGeom>
            <a:avLst/>
            <a:gdLst/>
            <a:ahLst/>
            <a:cxnLst/>
            <a:rect r="r" b="b" t="t" l="l"/>
            <a:pathLst>
              <a:path h="2606854" w="5402805">
                <a:moveTo>
                  <a:pt x="0" y="0"/>
                </a:moveTo>
                <a:lnTo>
                  <a:pt x="5402805" y="0"/>
                </a:lnTo>
                <a:lnTo>
                  <a:pt x="5402805" y="2606854"/>
                </a:lnTo>
                <a:lnTo>
                  <a:pt x="0" y="260685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26494" y="3859291"/>
            <a:ext cx="5534439" cy="2691121"/>
          </a:xfrm>
          <a:custGeom>
            <a:avLst/>
            <a:gdLst/>
            <a:ahLst/>
            <a:cxnLst/>
            <a:rect r="r" b="b" t="t" l="l"/>
            <a:pathLst>
              <a:path h="2691121" w="5534439">
                <a:moveTo>
                  <a:pt x="0" y="0"/>
                </a:moveTo>
                <a:lnTo>
                  <a:pt x="5534439" y="0"/>
                </a:lnTo>
                <a:lnTo>
                  <a:pt x="5534439" y="2691121"/>
                </a:lnTo>
                <a:lnTo>
                  <a:pt x="0" y="269112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333722" y="6768659"/>
            <a:ext cx="5925578" cy="2873905"/>
          </a:xfrm>
          <a:custGeom>
            <a:avLst/>
            <a:gdLst/>
            <a:ahLst/>
            <a:cxnLst/>
            <a:rect r="r" b="b" t="t" l="l"/>
            <a:pathLst>
              <a:path h="2873905" w="5925578">
                <a:moveTo>
                  <a:pt x="0" y="0"/>
                </a:moveTo>
                <a:lnTo>
                  <a:pt x="5925578" y="0"/>
                </a:lnTo>
                <a:lnTo>
                  <a:pt x="5925578" y="2873906"/>
                </a:lnTo>
                <a:lnTo>
                  <a:pt x="0" y="287390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701144" y="4690082"/>
            <a:ext cx="1149277" cy="1247786"/>
          </a:xfrm>
          <a:custGeom>
            <a:avLst/>
            <a:gdLst/>
            <a:ahLst/>
            <a:cxnLst/>
            <a:rect r="r" b="b" t="t" l="l"/>
            <a:pathLst>
              <a:path h="1247786" w="1149277">
                <a:moveTo>
                  <a:pt x="0" y="0"/>
                </a:moveTo>
                <a:lnTo>
                  <a:pt x="1149277" y="0"/>
                </a:lnTo>
                <a:lnTo>
                  <a:pt x="1149277" y="1247786"/>
                </a:lnTo>
                <a:lnTo>
                  <a:pt x="0" y="124778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743084" y="7140962"/>
            <a:ext cx="5650629" cy="2733492"/>
          </a:xfrm>
          <a:custGeom>
            <a:avLst/>
            <a:gdLst/>
            <a:ahLst/>
            <a:cxnLst/>
            <a:rect r="r" b="b" t="t" l="l"/>
            <a:pathLst>
              <a:path h="2733492" w="5650629">
                <a:moveTo>
                  <a:pt x="0" y="0"/>
                </a:moveTo>
                <a:lnTo>
                  <a:pt x="5650629" y="0"/>
                </a:lnTo>
                <a:lnTo>
                  <a:pt x="5650629" y="2733492"/>
                </a:lnTo>
                <a:lnTo>
                  <a:pt x="0" y="273349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26603" y="1261962"/>
            <a:ext cx="6370063" cy="901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6000" spc="594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SKINS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73105" y="3768404"/>
            <a:ext cx="4361744" cy="150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862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A forma de acessar as skins foi sendo alterada com o tempo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85946" y="85294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14057" y="83580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404578" y="8665259"/>
            <a:ext cx="1200683" cy="1599986"/>
          </a:xfrm>
          <a:custGeom>
            <a:avLst/>
            <a:gdLst/>
            <a:ahLst/>
            <a:cxnLst/>
            <a:rect r="r" b="b" t="t" l="l"/>
            <a:pathLst>
              <a:path h="1599986" w="1200683">
                <a:moveTo>
                  <a:pt x="0" y="0"/>
                </a:moveTo>
                <a:lnTo>
                  <a:pt x="1200683" y="0"/>
                </a:lnTo>
                <a:lnTo>
                  <a:pt x="1200683" y="1599987"/>
                </a:lnTo>
                <a:lnTo>
                  <a:pt x="0" y="1599987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12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082762">
            <a:off x="-5654004" y="5745256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134322">
            <a:off x="11784141" y="-2021433"/>
            <a:ext cx="12090101" cy="9430279"/>
          </a:xfrm>
          <a:custGeom>
            <a:avLst/>
            <a:gdLst/>
            <a:ahLst/>
            <a:cxnLst/>
            <a:rect r="r" b="b" t="t" l="l"/>
            <a:pathLst>
              <a:path h="9430279" w="12090101">
                <a:moveTo>
                  <a:pt x="0" y="0"/>
                </a:moveTo>
                <a:lnTo>
                  <a:pt x="12090101" y="0"/>
                </a:lnTo>
                <a:lnTo>
                  <a:pt x="12090101" y="9430279"/>
                </a:lnTo>
                <a:lnTo>
                  <a:pt x="0" y="94302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2158343" y="4537457"/>
            <a:ext cx="4351081" cy="4317582"/>
            <a:chOff x="0" y="0"/>
            <a:chExt cx="1145964" cy="11371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68460" y="4537457"/>
            <a:ext cx="4351081" cy="4317582"/>
            <a:chOff x="0" y="0"/>
            <a:chExt cx="1145964" cy="11371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778577" y="4537457"/>
            <a:ext cx="4351081" cy="4317582"/>
            <a:chOff x="0" y="0"/>
            <a:chExt cx="1145964" cy="113714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158343" y="2279567"/>
            <a:ext cx="4351081" cy="4317582"/>
            <a:chOff x="0" y="0"/>
            <a:chExt cx="1145964" cy="113714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FFFFFE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158343" y="2279567"/>
            <a:ext cx="4351081" cy="828280"/>
            <a:chOff x="0" y="0"/>
            <a:chExt cx="1145964" cy="21814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45964" cy="218148"/>
            </a:xfrm>
            <a:custGeom>
              <a:avLst/>
              <a:gdLst/>
              <a:ahLst/>
              <a:cxnLst/>
              <a:rect r="r" b="b" t="t" l="l"/>
              <a:pathLst>
                <a:path h="218148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27403"/>
                  </a:lnTo>
                  <a:cubicBezTo>
                    <a:pt x="1145964" y="177520"/>
                    <a:pt x="1105336" y="218148"/>
                    <a:pt x="1055219" y="218148"/>
                  </a:cubicBezTo>
                  <a:lnTo>
                    <a:pt x="90745" y="218148"/>
                  </a:lnTo>
                  <a:cubicBezTo>
                    <a:pt x="66678" y="218148"/>
                    <a:pt x="43596" y="208587"/>
                    <a:pt x="26579" y="191569"/>
                  </a:cubicBezTo>
                  <a:cubicBezTo>
                    <a:pt x="9561" y="174551"/>
                    <a:pt x="0" y="151470"/>
                    <a:pt x="0" y="127403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145964" cy="275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968460" y="2279567"/>
            <a:ext cx="4351081" cy="4317582"/>
            <a:chOff x="0" y="0"/>
            <a:chExt cx="1145964" cy="113714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FFFFFE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6968460" y="2279567"/>
            <a:ext cx="4351081" cy="828280"/>
            <a:chOff x="0" y="0"/>
            <a:chExt cx="1145964" cy="21814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45964" cy="218148"/>
            </a:xfrm>
            <a:custGeom>
              <a:avLst/>
              <a:gdLst/>
              <a:ahLst/>
              <a:cxnLst/>
              <a:rect r="r" b="b" t="t" l="l"/>
              <a:pathLst>
                <a:path h="218148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27403"/>
                  </a:lnTo>
                  <a:cubicBezTo>
                    <a:pt x="1145964" y="177520"/>
                    <a:pt x="1105336" y="218148"/>
                    <a:pt x="1055219" y="218148"/>
                  </a:cubicBezTo>
                  <a:lnTo>
                    <a:pt x="90745" y="218148"/>
                  </a:lnTo>
                  <a:cubicBezTo>
                    <a:pt x="66678" y="218148"/>
                    <a:pt x="43596" y="208587"/>
                    <a:pt x="26579" y="191569"/>
                  </a:cubicBezTo>
                  <a:cubicBezTo>
                    <a:pt x="9561" y="174551"/>
                    <a:pt x="0" y="151470"/>
                    <a:pt x="0" y="127403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cap="rnd">
              <a:noFill/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1145964" cy="275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1778577" y="2279567"/>
            <a:ext cx="4351081" cy="4317582"/>
            <a:chOff x="0" y="0"/>
            <a:chExt cx="1145964" cy="113714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046396"/>
                  </a:lnTo>
                  <a:cubicBezTo>
                    <a:pt x="1145964" y="1070463"/>
                    <a:pt x="1136403" y="1093544"/>
                    <a:pt x="1119385" y="1110562"/>
                  </a:cubicBezTo>
                  <a:cubicBezTo>
                    <a:pt x="1102367" y="1127580"/>
                    <a:pt x="1079286" y="1137141"/>
                    <a:pt x="1055219" y="1137141"/>
                  </a:cubicBezTo>
                  <a:lnTo>
                    <a:pt x="90745" y="1137141"/>
                  </a:lnTo>
                  <a:cubicBezTo>
                    <a:pt x="66678" y="1137141"/>
                    <a:pt x="43596" y="1127580"/>
                    <a:pt x="26579" y="1110562"/>
                  </a:cubicBezTo>
                  <a:cubicBezTo>
                    <a:pt x="9561" y="1093544"/>
                    <a:pt x="0" y="1070463"/>
                    <a:pt x="0" y="1046396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FFFFFE"/>
            </a:solidFill>
            <a:ln w="28575" cap="rnd">
              <a:solidFill>
                <a:srgbClr val="07071C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778577" y="2279567"/>
            <a:ext cx="4351081" cy="828280"/>
            <a:chOff x="0" y="0"/>
            <a:chExt cx="1145964" cy="21814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145964" cy="218148"/>
            </a:xfrm>
            <a:custGeom>
              <a:avLst/>
              <a:gdLst/>
              <a:ahLst/>
              <a:cxnLst/>
              <a:rect r="r" b="b" t="t" l="l"/>
              <a:pathLst>
                <a:path h="218148" w="1145964">
                  <a:moveTo>
                    <a:pt x="90745" y="0"/>
                  </a:moveTo>
                  <a:lnTo>
                    <a:pt x="1055219" y="0"/>
                  </a:lnTo>
                  <a:cubicBezTo>
                    <a:pt x="1079286" y="0"/>
                    <a:pt x="1102367" y="9561"/>
                    <a:pt x="1119385" y="26579"/>
                  </a:cubicBezTo>
                  <a:cubicBezTo>
                    <a:pt x="1136403" y="43596"/>
                    <a:pt x="1145964" y="66678"/>
                    <a:pt x="1145964" y="90745"/>
                  </a:cubicBezTo>
                  <a:lnTo>
                    <a:pt x="1145964" y="127403"/>
                  </a:lnTo>
                  <a:cubicBezTo>
                    <a:pt x="1145964" y="177520"/>
                    <a:pt x="1105336" y="218148"/>
                    <a:pt x="1055219" y="218148"/>
                  </a:cubicBezTo>
                  <a:lnTo>
                    <a:pt x="90745" y="218148"/>
                  </a:lnTo>
                  <a:cubicBezTo>
                    <a:pt x="66678" y="218148"/>
                    <a:pt x="43596" y="208587"/>
                    <a:pt x="26579" y="191569"/>
                  </a:cubicBezTo>
                  <a:cubicBezTo>
                    <a:pt x="9561" y="174551"/>
                    <a:pt x="0" y="151470"/>
                    <a:pt x="0" y="127403"/>
                  </a:cubicBezTo>
                  <a:lnTo>
                    <a:pt x="0" y="90745"/>
                  </a:lnTo>
                  <a:cubicBezTo>
                    <a:pt x="0" y="66678"/>
                    <a:pt x="9561" y="43596"/>
                    <a:pt x="26579" y="26579"/>
                  </a:cubicBezTo>
                  <a:cubicBezTo>
                    <a:pt x="43596" y="9561"/>
                    <a:pt x="66678" y="0"/>
                    <a:pt x="90745" y="0"/>
                  </a:cubicBezTo>
                  <a:close/>
                </a:path>
              </a:pathLst>
            </a:custGeom>
            <a:solidFill>
              <a:srgbClr val="171658"/>
            </a:solidFill>
            <a:ln cap="rnd">
              <a:noFill/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57150"/>
              <a:ext cx="1145964" cy="275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8201688" y="3266784"/>
            <a:ext cx="1917407" cy="3318944"/>
          </a:xfrm>
          <a:custGeom>
            <a:avLst/>
            <a:gdLst/>
            <a:ahLst/>
            <a:cxnLst/>
            <a:rect r="r" b="b" t="t" l="l"/>
            <a:pathLst>
              <a:path h="3318944" w="1917407">
                <a:moveTo>
                  <a:pt x="0" y="0"/>
                </a:moveTo>
                <a:lnTo>
                  <a:pt x="1917407" y="0"/>
                </a:lnTo>
                <a:lnTo>
                  <a:pt x="1917407" y="3318944"/>
                </a:lnTo>
                <a:lnTo>
                  <a:pt x="0" y="33189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9896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3444830" y="3266784"/>
            <a:ext cx="1778107" cy="3318944"/>
          </a:xfrm>
          <a:custGeom>
            <a:avLst/>
            <a:gdLst/>
            <a:ahLst/>
            <a:cxnLst/>
            <a:rect r="r" b="b" t="t" l="l"/>
            <a:pathLst>
              <a:path h="3318944" w="1778107">
                <a:moveTo>
                  <a:pt x="0" y="0"/>
                </a:moveTo>
                <a:lnTo>
                  <a:pt x="1778106" y="0"/>
                </a:lnTo>
                <a:lnTo>
                  <a:pt x="1778106" y="3318944"/>
                </a:lnTo>
                <a:lnTo>
                  <a:pt x="0" y="33189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0308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2713204" y="3266784"/>
            <a:ext cx="2518174" cy="3318944"/>
          </a:xfrm>
          <a:custGeom>
            <a:avLst/>
            <a:gdLst/>
            <a:ahLst/>
            <a:cxnLst/>
            <a:rect r="r" b="b" t="t" l="l"/>
            <a:pathLst>
              <a:path h="3318944" w="2518174">
                <a:moveTo>
                  <a:pt x="0" y="0"/>
                </a:moveTo>
                <a:lnTo>
                  <a:pt x="2518174" y="0"/>
                </a:lnTo>
                <a:lnTo>
                  <a:pt x="2518174" y="3318944"/>
                </a:lnTo>
                <a:lnTo>
                  <a:pt x="0" y="33189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119" t="-11336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796618" y="960144"/>
            <a:ext cx="14694765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594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MODOS DE JOGO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466771" y="2503525"/>
            <a:ext cx="3691568" cy="332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CLÁSSICO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298216" y="2503525"/>
            <a:ext cx="3691568" cy="332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NORMAL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108333" y="2503525"/>
            <a:ext cx="3691568" cy="332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TUDO EM DOBRO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298216" y="6854323"/>
            <a:ext cx="3724351" cy="161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 modo “Normal” é o mais comum, onde você passa dedos tanto para o inimigo quanto para você.</a:t>
            </a:r>
          </a:p>
          <a:p>
            <a:pPr algn="ctr">
              <a:lnSpc>
                <a:spcPts val="2125"/>
              </a:lnSpc>
            </a:pPr>
          </a:p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Some 5 ou mais dedos na mão inimiga e derrote-a.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110115" y="6854323"/>
            <a:ext cx="3724351" cy="161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Decidimos fazer o modo “Tudo em dobro”, como seu próprio nome diz, tudo é em dobro.</a:t>
            </a:r>
          </a:p>
          <a:p>
            <a:pPr algn="ctr">
              <a:lnSpc>
                <a:spcPts val="2125"/>
              </a:lnSpc>
            </a:pPr>
          </a:p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Derrote as mãos inimigas 2 vezes e ganhe duplamente.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450380" y="6854323"/>
            <a:ext cx="3724351" cy="161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 “Clássico” é parecido com o Normal, porém, não há transferência de dedos entre suas mãos.</a:t>
            </a:r>
          </a:p>
          <a:p>
            <a:pPr algn="ctr">
              <a:lnSpc>
                <a:spcPts val="2125"/>
              </a:lnSpc>
            </a:pPr>
          </a:p>
          <a:p>
            <a:pPr algn="ctr">
              <a:lnSpc>
                <a:spcPts val="2125"/>
              </a:lnSpc>
            </a:pPr>
            <a:r>
              <a:rPr lang="en-US" sz="17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Para acabar com a mão do inimigo, ele deve somar exatamente 5 dedos.</a:t>
            </a:r>
          </a:p>
        </p:txBody>
      </p:sp>
      <p:pic>
        <p:nvPicPr>
          <p:cNvPr name="Picture 41" id="41"/>
          <p:cNvPicPr>
            <a:picLocks noChangeAspect="true"/>
          </p:cNvPicPr>
          <p:nvPr/>
        </p:nvPicPr>
        <p:blipFill>
          <a:blip r:embed="rId9">
            <a:alphaModFix amt="74000"/>
          </a:blip>
          <a:srcRect l="0" t="0" r="0" b="0"/>
          <a:stretch>
            <a:fillRect/>
          </a:stretch>
        </p:blipFill>
        <p:spPr>
          <a:xfrm flipH="false" flipV="false" rot="0">
            <a:off x="8664435" y="9016964"/>
            <a:ext cx="959130" cy="959130"/>
          </a:xfrm>
          <a:prstGeom prst="rect">
            <a:avLst/>
          </a:prstGeom>
        </p:spPr>
      </p:pic>
      <p:sp>
        <p:nvSpPr>
          <p:cNvPr name="Freeform 42" id="42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51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-64144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295400" y="82056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2272643" y="8381568"/>
            <a:ext cx="1429899" cy="1905432"/>
          </a:xfrm>
          <a:custGeom>
            <a:avLst/>
            <a:gdLst/>
            <a:ahLst/>
            <a:cxnLst/>
            <a:rect r="r" b="b" t="t" l="l"/>
            <a:pathLst>
              <a:path h="1905432" w="1429899">
                <a:moveTo>
                  <a:pt x="0" y="0"/>
                </a:moveTo>
                <a:lnTo>
                  <a:pt x="1429899" y="0"/>
                </a:lnTo>
                <a:lnTo>
                  <a:pt x="1429899" y="1905432"/>
                </a:lnTo>
                <a:lnTo>
                  <a:pt x="0" y="190543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46" id="46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13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23812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824397" y="1532711"/>
            <a:ext cx="10339930" cy="855149"/>
            <a:chOff x="0" y="0"/>
            <a:chExt cx="13786574" cy="114019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3786574" cy="1114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501"/>
                </a:lnSpc>
              </a:pPr>
              <a:r>
                <a:rPr lang="en-US" sz="5509" spc="545">
                  <a:solidFill>
                    <a:srgbClr val="3533CB"/>
                  </a:solidFill>
                  <a:latin typeface="Questrial"/>
                  <a:ea typeface="Questrial"/>
                  <a:cs typeface="Questrial"/>
                  <a:sym typeface="Questrial"/>
                </a:rPr>
                <a:t>MODOS - ESTILOS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2195202" y="1114799"/>
              <a:ext cx="9288054" cy="0"/>
            </a:xfrm>
            <a:prstGeom prst="line">
              <a:avLst/>
            </a:prstGeom>
            <a:ln cap="flat" w="50800">
              <a:solidFill>
                <a:srgbClr val="3533CB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987553" y="2661859"/>
            <a:ext cx="5038521" cy="2834168"/>
          </a:xfrm>
          <a:custGeom>
            <a:avLst/>
            <a:gdLst/>
            <a:ahLst/>
            <a:cxnLst/>
            <a:rect r="r" b="b" t="t" l="l"/>
            <a:pathLst>
              <a:path h="2834168" w="5038521">
                <a:moveTo>
                  <a:pt x="0" y="0"/>
                </a:moveTo>
                <a:lnTo>
                  <a:pt x="5038521" y="0"/>
                </a:lnTo>
                <a:lnTo>
                  <a:pt x="5038521" y="2834168"/>
                </a:lnTo>
                <a:lnTo>
                  <a:pt x="0" y="28341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13775" y="543202"/>
            <a:ext cx="5038521" cy="2834168"/>
          </a:xfrm>
          <a:custGeom>
            <a:avLst/>
            <a:gdLst/>
            <a:ahLst/>
            <a:cxnLst/>
            <a:rect r="r" b="b" t="t" l="l"/>
            <a:pathLst>
              <a:path h="2834168" w="5038521">
                <a:moveTo>
                  <a:pt x="0" y="0"/>
                </a:moveTo>
                <a:lnTo>
                  <a:pt x="5038521" y="0"/>
                </a:lnTo>
                <a:lnTo>
                  <a:pt x="5038521" y="2834168"/>
                </a:lnTo>
                <a:lnTo>
                  <a:pt x="0" y="28341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070856" y="6591226"/>
            <a:ext cx="6291940" cy="3539216"/>
          </a:xfrm>
          <a:custGeom>
            <a:avLst/>
            <a:gdLst/>
            <a:ahLst/>
            <a:cxnLst/>
            <a:rect r="r" b="b" t="t" l="l"/>
            <a:pathLst>
              <a:path h="3539216" w="6291940">
                <a:moveTo>
                  <a:pt x="0" y="0"/>
                </a:moveTo>
                <a:lnTo>
                  <a:pt x="6291940" y="0"/>
                </a:lnTo>
                <a:lnTo>
                  <a:pt x="6291940" y="3539216"/>
                </a:lnTo>
                <a:lnTo>
                  <a:pt x="0" y="353921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030030" y="6157575"/>
            <a:ext cx="6291940" cy="3539216"/>
          </a:xfrm>
          <a:custGeom>
            <a:avLst/>
            <a:gdLst/>
            <a:ahLst/>
            <a:cxnLst/>
            <a:rect r="r" b="b" t="t" l="l"/>
            <a:pathLst>
              <a:path h="3539216" w="6291940">
                <a:moveTo>
                  <a:pt x="0" y="0"/>
                </a:moveTo>
                <a:lnTo>
                  <a:pt x="6291940" y="0"/>
                </a:lnTo>
                <a:lnTo>
                  <a:pt x="6291940" y="3539217"/>
                </a:lnTo>
                <a:lnTo>
                  <a:pt x="0" y="353921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176000" y="1433942"/>
            <a:ext cx="1042161" cy="1052688"/>
          </a:xfrm>
          <a:custGeom>
            <a:avLst/>
            <a:gdLst/>
            <a:ahLst/>
            <a:cxnLst/>
            <a:rect r="r" b="b" t="t" l="l"/>
            <a:pathLst>
              <a:path h="1052688" w="1042161">
                <a:moveTo>
                  <a:pt x="0" y="0"/>
                </a:moveTo>
                <a:lnTo>
                  <a:pt x="1042161" y="0"/>
                </a:lnTo>
                <a:lnTo>
                  <a:pt x="1042161" y="1052688"/>
                </a:lnTo>
                <a:lnTo>
                  <a:pt x="0" y="105268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510417" y="2661859"/>
            <a:ext cx="4811553" cy="2327589"/>
          </a:xfrm>
          <a:custGeom>
            <a:avLst/>
            <a:gdLst/>
            <a:ahLst/>
            <a:cxnLst/>
            <a:rect r="r" b="b" t="t" l="l"/>
            <a:pathLst>
              <a:path h="2327589" w="4811553">
                <a:moveTo>
                  <a:pt x="0" y="0"/>
                </a:moveTo>
                <a:lnTo>
                  <a:pt x="4811553" y="0"/>
                </a:lnTo>
                <a:lnTo>
                  <a:pt x="4811553" y="2327589"/>
                </a:lnTo>
                <a:lnTo>
                  <a:pt x="0" y="232758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23877" y="6844791"/>
            <a:ext cx="4463474" cy="2164785"/>
          </a:xfrm>
          <a:custGeom>
            <a:avLst/>
            <a:gdLst/>
            <a:ahLst/>
            <a:cxnLst/>
            <a:rect r="r" b="b" t="t" l="l"/>
            <a:pathLst>
              <a:path h="2164785" w="4463474">
                <a:moveTo>
                  <a:pt x="0" y="0"/>
                </a:moveTo>
                <a:lnTo>
                  <a:pt x="4463474" y="0"/>
                </a:lnTo>
                <a:lnTo>
                  <a:pt x="4463474" y="2164785"/>
                </a:lnTo>
                <a:lnTo>
                  <a:pt x="0" y="216478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7353738">
            <a:off x="-7430125" y="55719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0873" y="85294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35342" y="83580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2575331" y="8656891"/>
            <a:ext cx="1230436" cy="1639634"/>
          </a:xfrm>
          <a:custGeom>
            <a:avLst/>
            <a:gdLst/>
            <a:ahLst/>
            <a:cxnLst/>
            <a:rect r="r" b="b" t="t" l="l"/>
            <a:pathLst>
              <a:path h="1639634" w="1230436">
                <a:moveTo>
                  <a:pt x="0" y="0"/>
                </a:moveTo>
                <a:lnTo>
                  <a:pt x="1230436" y="0"/>
                </a:lnTo>
                <a:lnTo>
                  <a:pt x="1230436" y="1639634"/>
                </a:lnTo>
                <a:lnTo>
                  <a:pt x="0" y="1639634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822005" y="2914987"/>
            <a:ext cx="4667217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Cada modo possui um estilo de Home Page e Regras diferentes.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14</a:t>
            </a:r>
          </a:p>
        </p:txBody>
      </p:sp>
    </p:spTree>
  </p:cSld>
  <p:clrMapOvr>
    <a:masterClrMapping/>
  </p:clrMapOvr>
  <p:transition spd="slow">
    <p:push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5350608" y="6728709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5059182"/>
                </a:moveTo>
                <a:lnTo>
                  <a:pt x="3817384" y="5059182"/>
                </a:lnTo>
                <a:lnTo>
                  <a:pt x="3817384" y="0"/>
                </a:lnTo>
                <a:lnTo>
                  <a:pt x="0" y="0"/>
                </a:lnTo>
                <a:lnTo>
                  <a:pt x="0" y="5059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43072" y="1773797"/>
            <a:ext cx="7383621" cy="7106800"/>
            <a:chOff x="30480" y="591820"/>
            <a:chExt cx="12736830" cy="122593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0" y="2120900"/>
                    <a:pt x="8590280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20"/>
                    <a:pt x="1822450" y="10811510"/>
                    <a:pt x="2842260" y="11203940"/>
                  </a:cubicBezTo>
                  <a:cubicBezTo>
                    <a:pt x="5585460" y="12259310"/>
                    <a:pt x="8953501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4"/>
              <a:stretch>
                <a:fillRect l="0" t="-8921" r="0" b="-892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true" rot="-8282222">
            <a:off x="-3029494" y="-294287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49"/>
                </a:moveTo>
                <a:lnTo>
                  <a:pt x="5130494" y="6799449"/>
                </a:lnTo>
                <a:lnTo>
                  <a:pt x="5130494" y="0"/>
                </a:lnTo>
                <a:lnTo>
                  <a:pt x="0" y="0"/>
                </a:lnTo>
                <a:lnTo>
                  <a:pt x="0" y="6799449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3121888" y="5093000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9787496" y="5712494"/>
            <a:ext cx="7051293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Cada skin possui sua própria animação.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19508" y="3905798"/>
            <a:ext cx="7719281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ANIMAÇÕES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08007" y="6022429"/>
            <a:ext cx="7051293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Após passar dedos ao inimigo, virá junto uma surpresinha....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1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8575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19225" y="82056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502750" y="8387164"/>
            <a:ext cx="1594687" cy="2125022"/>
          </a:xfrm>
          <a:custGeom>
            <a:avLst/>
            <a:gdLst/>
            <a:ahLst/>
            <a:cxnLst/>
            <a:rect r="r" b="b" t="t" l="l"/>
            <a:pathLst>
              <a:path h="2125022" w="1594687">
                <a:moveTo>
                  <a:pt x="0" y="0"/>
                </a:moveTo>
                <a:lnTo>
                  <a:pt x="1594688" y="0"/>
                </a:lnTo>
                <a:lnTo>
                  <a:pt x="1594688" y="2125022"/>
                </a:lnTo>
                <a:lnTo>
                  <a:pt x="0" y="21250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15</a:t>
            </a:r>
          </a:p>
        </p:txBody>
      </p:sp>
    </p:spTree>
  </p:cSld>
  <p:clrMapOvr>
    <a:masterClrMapping/>
  </p:clrMapOvr>
  <p:transition spd="slow">
    <p:push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5350608" y="6728709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5059182"/>
                </a:moveTo>
                <a:lnTo>
                  <a:pt x="3817384" y="5059182"/>
                </a:lnTo>
                <a:lnTo>
                  <a:pt x="3817384" y="0"/>
                </a:lnTo>
                <a:lnTo>
                  <a:pt x="0" y="0"/>
                </a:lnTo>
                <a:lnTo>
                  <a:pt x="0" y="5059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655224" y="3773466"/>
            <a:ext cx="5604076" cy="5393972"/>
            <a:chOff x="30480" y="591820"/>
            <a:chExt cx="12736830" cy="12259310"/>
          </a:xfrm>
        </p:grpSpPr>
        <p:sp>
          <p:nvSpPr>
            <p:cNvPr name="Freeform 4" id="4"/>
            <p:cNvSpPr/>
            <p:nvPr/>
          </p:nvSpPr>
          <p:spPr>
            <a:xfrm flipH="false" flipV="false" rot="-10800000">
              <a:off x="-90732" y="-250929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811531" y="7988300"/>
                  </a:moveTo>
                  <a:cubicBezTo>
                    <a:pt x="1917700" y="10138410"/>
                    <a:pt x="4146550" y="11714480"/>
                    <a:pt x="6521450" y="11962130"/>
                  </a:cubicBezTo>
                  <a:cubicBezTo>
                    <a:pt x="8459471" y="12259310"/>
                    <a:pt x="9734550" y="11346180"/>
                    <a:pt x="10775950" y="10088880"/>
                  </a:cubicBezTo>
                  <a:cubicBezTo>
                    <a:pt x="11817351" y="8831580"/>
                    <a:pt x="12371071" y="7228840"/>
                    <a:pt x="12594590" y="5612129"/>
                  </a:cubicBezTo>
                  <a:cubicBezTo>
                    <a:pt x="12712700" y="4758690"/>
                    <a:pt x="12736830" y="3853179"/>
                    <a:pt x="12374880" y="3070860"/>
                  </a:cubicBezTo>
                  <a:cubicBezTo>
                    <a:pt x="11916410" y="2078990"/>
                    <a:pt x="10914381" y="1447800"/>
                    <a:pt x="9894571" y="1055370"/>
                  </a:cubicBezTo>
                  <a:cubicBezTo>
                    <a:pt x="7151371" y="0"/>
                    <a:pt x="3783330" y="408940"/>
                    <a:pt x="1648460" y="2430779"/>
                  </a:cubicBezTo>
                  <a:cubicBezTo>
                    <a:pt x="980441" y="3063240"/>
                    <a:pt x="433071" y="3855720"/>
                    <a:pt x="237491" y="4754879"/>
                  </a:cubicBezTo>
                  <a:cubicBezTo>
                    <a:pt x="0" y="5845810"/>
                    <a:pt x="300991" y="6995160"/>
                    <a:pt x="811531" y="7988300"/>
                  </a:cubicBezTo>
                  <a:close/>
                </a:path>
              </a:pathLst>
            </a:custGeom>
            <a:blipFill>
              <a:blip r:embed="rId4"/>
              <a:stretch>
                <a:fillRect l="0" t="-1286" r="0" b="-1286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true" rot="-8282222">
            <a:off x="-3029494" y="-294287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49"/>
                </a:moveTo>
                <a:lnTo>
                  <a:pt x="5130494" y="6799449"/>
                </a:lnTo>
                <a:lnTo>
                  <a:pt x="5130494" y="0"/>
                </a:lnTo>
                <a:lnTo>
                  <a:pt x="0" y="0"/>
                </a:lnTo>
                <a:lnTo>
                  <a:pt x="0" y="6799449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1273332" y="1725632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5608513" y="296045"/>
            <a:ext cx="1650787" cy="1638078"/>
            <a:chOff x="0" y="0"/>
            <a:chExt cx="1145964" cy="11371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239182" y="0"/>
                  </a:moveTo>
                  <a:lnTo>
                    <a:pt x="906782" y="0"/>
                  </a:lnTo>
                  <a:cubicBezTo>
                    <a:pt x="970217" y="0"/>
                    <a:pt x="1031054" y="25199"/>
                    <a:pt x="1075909" y="70055"/>
                  </a:cubicBezTo>
                  <a:cubicBezTo>
                    <a:pt x="1120764" y="114910"/>
                    <a:pt x="1145964" y="175747"/>
                    <a:pt x="1145964" y="239182"/>
                  </a:cubicBezTo>
                  <a:lnTo>
                    <a:pt x="1145964" y="897959"/>
                  </a:lnTo>
                  <a:cubicBezTo>
                    <a:pt x="1145964" y="961394"/>
                    <a:pt x="1120764" y="1022231"/>
                    <a:pt x="1075909" y="1067086"/>
                  </a:cubicBezTo>
                  <a:cubicBezTo>
                    <a:pt x="1031054" y="1111941"/>
                    <a:pt x="970217" y="1137141"/>
                    <a:pt x="906782" y="1137141"/>
                  </a:cubicBezTo>
                  <a:lnTo>
                    <a:pt x="239182" y="1137141"/>
                  </a:lnTo>
                  <a:cubicBezTo>
                    <a:pt x="175747" y="1137141"/>
                    <a:pt x="114910" y="1111941"/>
                    <a:pt x="70055" y="1067086"/>
                  </a:cubicBezTo>
                  <a:cubicBezTo>
                    <a:pt x="25199" y="1022231"/>
                    <a:pt x="0" y="961394"/>
                    <a:pt x="0" y="897959"/>
                  </a:cubicBezTo>
                  <a:lnTo>
                    <a:pt x="0" y="239182"/>
                  </a:lnTo>
                  <a:cubicBezTo>
                    <a:pt x="0" y="175747"/>
                    <a:pt x="25199" y="114910"/>
                    <a:pt x="70055" y="70055"/>
                  </a:cubicBezTo>
                  <a:cubicBezTo>
                    <a:pt x="114910" y="25199"/>
                    <a:pt x="175747" y="0"/>
                    <a:pt x="23918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096602" y="485485"/>
            <a:ext cx="674608" cy="1259197"/>
          </a:xfrm>
          <a:custGeom>
            <a:avLst/>
            <a:gdLst/>
            <a:ahLst/>
            <a:cxnLst/>
            <a:rect r="r" b="b" t="t" l="l"/>
            <a:pathLst>
              <a:path h="1259197" w="674608">
                <a:moveTo>
                  <a:pt x="0" y="0"/>
                </a:moveTo>
                <a:lnTo>
                  <a:pt x="674609" y="0"/>
                </a:lnTo>
                <a:lnTo>
                  <a:pt x="674609" y="1259197"/>
                </a:lnTo>
                <a:lnTo>
                  <a:pt x="0" y="12591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0308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270952" y="538430"/>
            <a:ext cx="7719281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ANIMAÇÕES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86674" y="2088639"/>
            <a:ext cx="4172626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Um sorvete será arremessado.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92674" y="2480928"/>
            <a:ext cx="7869737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Ao atingir o inimigo, derramará sorvete nele, sumindo com o tempo.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8700" y="1843460"/>
            <a:ext cx="9144000" cy="7604132"/>
            <a:chOff x="0" y="0"/>
            <a:chExt cx="2635913" cy="21920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7620" y="-2540"/>
              <a:ext cx="2643533" cy="2194560"/>
            </a:xfrm>
            <a:custGeom>
              <a:avLst/>
              <a:gdLst/>
              <a:ahLst/>
              <a:cxnLst/>
              <a:rect r="r" b="b" t="t" l="l"/>
              <a:pathLst>
                <a:path h="2194560" w="2643533">
                  <a:moveTo>
                    <a:pt x="2643533" y="394970"/>
                  </a:moveTo>
                  <a:cubicBezTo>
                    <a:pt x="2641922" y="394970"/>
                    <a:pt x="2640311" y="394970"/>
                    <a:pt x="2638700" y="393700"/>
                  </a:cubicBezTo>
                  <a:cubicBezTo>
                    <a:pt x="2630644" y="392430"/>
                    <a:pt x="2620977" y="393700"/>
                    <a:pt x="2616143" y="387350"/>
                  </a:cubicBezTo>
                  <a:cubicBezTo>
                    <a:pt x="2614532" y="384810"/>
                    <a:pt x="2609698" y="382270"/>
                    <a:pt x="2606476" y="381000"/>
                  </a:cubicBezTo>
                  <a:cubicBezTo>
                    <a:pt x="2600031" y="375920"/>
                    <a:pt x="2591975" y="370840"/>
                    <a:pt x="2583919" y="365760"/>
                  </a:cubicBezTo>
                  <a:lnTo>
                    <a:pt x="2569418" y="354330"/>
                  </a:lnTo>
                  <a:cubicBezTo>
                    <a:pt x="2567807" y="353060"/>
                    <a:pt x="2567807" y="351790"/>
                    <a:pt x="2567807" y="350520"/>
                  </a:cubicBezTo>
                  <a:cubicBezTo>
                    <a:pt x="2564585" y="347980"/>
                    <a:pt x="2559751" y="345440"/>
                    <a:pt x="2554918" y="345440"/>
                  </a:cubicBezTo>
                  <a:cubicBezTo>
                    <a:pt x="2546862" y="344170"/>
                    <a:pt x="2538806" y="344170"/>
                    <a:pt x="2530750" y="342900"/>
                  </a:cubicBezTo>
                  <a:lnTo>
                    <a:pt x="2524305" y="342900"/>
                  </a:lnTo>
                  <a:cubicBezTo>
                    <a:pt x="2516249" y="340360"/>
                    <a:pt x="2509804" y="339090"/>
                    <a:pt x="2501748" y="340360"/>
                  </a:cubicBezTo>
                  <a:cubicBezTo>
                    <a:pt x="2498526" y="340360"/>
                    <a:pt x="2495303" y="340360"/>
                    <a:pt x="2493692" y="337820"/>
                  </a:cubicBezTo>
                  <a:cubicBezTo>
                    <a:pt x="2492081" y="335280"/>
                    <a:pt x="2488859" y="334010"/>
                    <a:pt x="2487248" y="332740"/>
                  </a:cubicBezTo>
                  <a:cubicBezTo>
                    <a:pt x="2484025" y="330200"/>
                    <a:pt x="2479192" y="328930"/>
                    <a:pt x="2475969" y="327660"/>
                  </a:cubicBezTo>
                  <a:cubicBezTo>
                    <a:pt x="2469524" y="323850"/>
                    <a:pt x="2464691" y="320040"/>
                    <a:pt x="2456635" y="320040"/>
                  </a:cubicBezTo>
                  <a:cubicBezTo>
                    <a:pt x="2450190" y="320040"/>
                    <a:pt x="2443745" y="318770"/>
                    <a:pt x="2437300" y="317500"/>
                  </a:cubicBezTo>
                  <a:cubicBezTo>
                    <a:pt x="2435689" y="317500"/>
                    <a:pt x="2435689" y="317500"/>
                    <a:pt x="2435689" y="316230"/>
                  </a:cubicBezTo>
                  <a:cubicBezTo>
                    <a:pt x="2430856" y="311150"/>
                    <a:pt x="2422800" y="309880"/>
                    <a:pt x="2414744" y="309880"/>
                  </a:cubicBezTo>
                  <a:cubicBezTo>
                    <a:pt x="2411522" y="309880"/>
                    <a:pt x="2408299" y="308610"/>
                    <a:pt x="2408299" y="307340"/>
                  </a:cubicBezTo>
                  <a:cubicBezTo>
                    <a:pt x="2406688" y="303530"/>
                    <a:pt x="2403465" y="302260"/>
                    <a:pt x="2400243" y="302260"/>
                  </a:cubicBezTo>
                  <a:cubicBezTo>
                    <a:pt x="2395410" y="302260"/>
                    <a:pt x="2390576" y="300990"/>
                    <a:pt x="2387354" y="302260"/>
                  </a:cubicBezTo>
                  <a:cubicBezTo>
                    <a:pt x="2374464" y="306070"/>
                    <a:pt x="2364797" y="298450"/>
                    <a:pt x="2353518" y="297180"/>
                  </a:cubicBezTo>
                  <a:lnTo>
                    <a:pt x="2351907" y="295910"/>
                  </a:lnTo>
                  <a:cubicBezTo>
                    <a:pt x="2348685" y="289560"/>
                    <a:pt x="2340629" y="289560"/>
                    <a:pt x="2332573" y="288290"/>
                  </a:cubicBezTo>
                  <a:cubicBezTo>
                    <a:pt x="2332573" y="287020"/>
                    <a:pt x="2334184" y="287020"/>
                    <a:pt x="2334184" y="285750"/>
                  </a:cubicBezTo>
                  <a:cubicBezTo>
                    <a:pt x="2332573" y="285750"/>
                    <a:pt x="2330962" y="287020"/>
                    <a:pt x="2327739" y="287020"/>
                  </a:cubicBezTo>
                  <a:cubicBezTo>
                    <a:pt x="2326128" y="287020"/>
                    <a:pt x="2322906" y="288290"/>
                    <a:pt x="2321294" y="287020"/>
                  </a:cubicBezTo>
                  <a:cubicBezTo>
                    <a:pt x="2318072" y="283210"/>
                    <a:pt x="2313239" y="279400"/>
                    <a:pt x="2313239" y="275590"/>
                  </a:cubicBezTo>
                  <a:cubicBezTo>
                    <a:pt x="2313239" y="271780"/>
                    <a:pt x="2308405" y="271780"/>
                    <a:pt x="2306794" y="270510"/>
                  </a:cubicBezTo>
                  <a:lnTo>
                    <a:pt x="2303571" y="270510"/>
                  </a:lnTo>
                  <a:cubicBezTo>
                    <a:pt x="2297127" y="265430"/>
                    <a:pt x="2290682" y="264160"/>
                    <a:pt x="2282626" y="267970"/>
                  </a:cubicBezTo>
                  <a:cubicBezTo>
                    <a:pt x="2281015" y="264160"/>
                    <a:pt x="2284237" y="259080"/>
                    <a:pt x="2277792" y="257810"/>
                  </a:cubicBezTo>
                  <a:lnTo>
                    <a:pt x="2277792" y="256540"/>
                  </a:lnTo>
                  <a:cubicBezTo>
                    <a:pt x="2281015" y="250190"/>
                    <a:pt x="2276181" y="246380"/>
                    <a:pt x="2269736" y="243840"/>
                  </a:cubicBezTo>
                  <a:cubicBezTo>
                    <a:pt x="2264903" y="241300"/>
                    <a:pt x="2263291" y="238760"/>
                    <a:pt x="2263291" y="234950"/>
                  </a:cubicBezTo>
                  <a:lnTo>
                    <a:pt x="2263291" y="229870"/>
                  </a:lnTo>
                  <a:cubicBezTo>
                    <a:pt x="2256847" y="228600"/>
                    <a:pt x="2253624" y="223520"/>
                    <a:pt x="2250402" y="219710"/>
                  </a:cubicBezTo>
                  <a:cubicBezTo>
                    <a:pt x="2248791" y="214630"/>
                    <a:pt x="2245568" y="210820"/>
                    <a:pt x="2242346" y="207010"/>
                  </a:cubicBezTo>
                  <a:cubicBezTo>
                    <a:pt x="2239124" y="203200"/>
                    <a:pt x="2232679" y="200660"/>
                    <a:pt x="2232679" y="194310"/>
                  </a:cubicBezTo>
                  <a:cubicBezTo>
                    <a:pt x="2232679" y="190500"/>
                    <a:pt x="2231068" y="186690"/>
                    <a:pt x="2229456" y="182880"/>
                  </a:cubicBezTo>
                  <a:cubicBezTo>
                    <a:pt x="2226234" y="177800"/>
                    <a:pt x="2223012" y="173990"/>
                    <a:pt x="2218178" y="168910"/>
                  </a:cubicBezTo>
                  <a:cubicBezTo>
                    <a:pt x="2221401" y="165100"/>
                    <a:pt x="2224623" y="162560"/>
                    <a:pt x="2219789" y="158750"/>
                  </a:cubicBezTo>
                  <a:lnTo>
                    <a:pt x="2219789" y="156210"/>
                  </a:lnTo>
                  <a:cubicBezTo>
                    <a:pt x="2219789" y="154940"/>
                    <a:pt x="2218178" y="153670"/>
                    <a:pt x="2218178" y="152400"/>
                  </a:cubicBezTo>
                  <a:cubicBezTo>
                    <a:pt x="2216567" y="151130"/>
                    <a:pt x="2213344" y="149860"/>
                    <a:pt x="2211733" y="148590"/>
                  </a:cubicBezTo>
                  <a:cubicBezTo>
                    <a:pt x="2206900" y="144780"/>
                    <a:pt x="2203677" y="139700"/>
                    <a:pt x="2195621" y="142240"/>
                  </a:cubicBezTo>
                  <a:cubicBezTo>
                    <a:pt x="2192399" y="137160"/>
                    <a:pt x="2190788" y="132080"/>
                    <a:pt x="2189177" y="127000"/>
                  </a:cubicBezTo>
                  <a:cubicBezTo>
                    <a:pt x="2187565" y="123190"/>
                    <a:pt x="2185954" y="120650"/>
                    <a:pt x="2184343" y="116840"/>
                  </a:cubicBezTo>
                  <a:lnTo>
                    <a:pt x="2184343" y="115570"/>
                  </a:lnTo>
                  <a:cubicBezTo>
                    <a:pt x="2187565" y="110490"/>
                    <a:pt x="2182732" y="106680"/>
                    <a:pt x="2182732" y="102870"/>
                  </a:cubicBezTo>
                  <a:cubicBezTo>
                    <a:pt x="2182732" y="100330"/>
                    <a:pt x="2179509" y="97790"/>
                    <a:pt x="2177898" y="95250"/>
                  </a:cubicBezTo>
                  <a:cubicBezTo>
                    <a:pt x="2176287" y="91440"/>
                    <a:pt x="2171453" y="88900"/>
                    <a:pt x="2171453" y="85090"/>
                  </a:cubicBezTo>
                  <a:lnTo>
                    <a:pt x="2171453" y="64770"/>
                  </a:lnTo>
                  <a:cubicBezTo>
                    <a:pt x="2169842" y="57150"/>
                    <a:pt x="2166620" y="53340"/>
                    <a:pt x="2155341" y="52070"/>
                  </a:cubicBezTo>
                  <a:cubicBezTo>
                    <a:pt x="2153730" y="52070"/>
                    <a:pt x="2152119" y="52070"/>
                    <a:pt x="2152119" y="50800"/>
                  </a:cubicBezTo>
                  <a:cubicBezTo>
                    <a:pt x="2148897" y="46990"/>
                    <a:pt x="2144063" y="45720"/>
                    <a:pt x="2137618" y="44450"/>
                  </a:cubicBezTo>
                  <a:cubicBezTo>
                    <a:pt x="2132785" y="44450"/>
                    <a:pt x="2129563" y="44450"/>
                    <a:pt x="2126340" y="45720"/>
                  </a:cubicBezTo>
                  <a:cubicBezTo>
                    <a:pt x="2118284" y="49530"/>
                    <a:pt x="2110228" y="53340"/>
                    <a:pt x="2103783" y="58420"/>
                  </a:cubicBezTo>
                  <a:cubicBezTo>
                    <a:pt x="2095727" y="63500"/>
                    <a:pt x="2089283" y="67310"/>
                    <a:pt x="2079615" y="63500"/>
                  </a:cubicBezTo>
                  <a:lnTo>
                    <a:pt x="2076393" y="63500"/>
                  </a:lnTo>
                  <a:cubicBezTo>
                    <a:pt x="2073171" y="62230"/>
                    <a:pt x="2068337" y="60960"/>
                    <a:pt x="2065115" y="59690"/>
                  </a:cubicBezTo>
                  <a:cubicBezTo>
                    <a:pt x="2063503" y="60960"/>
                    <a:pt x="2061892" y="62230"/>
                    <a:pt x="2057059" y="60960"/>
                  </a:cubicBezTo>
                  <a:cubicBezTo>
                    <a:pt x="2047392" y="59690"/>
                    <a:pt x="2039336" y="58420"/>
                    <a:pt x="2031280" y="53340"/>
                  </a:cubicBezTo>
                  <a:cubicBezTo>
                    <a:pt x="2029668" y="52070"/>
                    <a:pt x="2026446" y="52070"/>
                    <a:pt x="2024835" y="52070"/>
                  </a:cubicBezTo>
                  <a:cubicBezTo>
                    <a:pt x="2018390" y="50800"/>
                    <a:pt x="2010334" y="49530"/>
                    <a:pt x="2002278" y="46990"/>
                  </a:cubicBezTo>
                  <a:cubicBezTo>
                    <a:pt x="2008723" y="43180"/>
                    <a:pt x="2007112" y="40640"/>
                    <a:pt x="2003889" y="38100"/>
                  </a:cubicBezTo>
                  <a:cubicBezTo>
                    <a:pt x="1999056" y="33020"/>
                    <a:pt x="1992611" y="33020"/>
                    <a:pt x="1987777" y="35560"/>
                  </a:cubicBezTo>
                  <a:cubicBezTo>
                    <a:pt x="1976499" y="39370"/>
                    <a:pt x="1965221" y="44450"/>
                    <a:pt x="1952331" y="48260"/>
                  </a:cubicBezTo>
                  <a:cubicBezTo>
                    <a:pt x="1947498" y="50800"/>
                    <a:pt x="1941053" y="52070"/>
                    <a:pt x="1934608" y="53340"/>
                  </a:cubicBezTo>
                  <a:cubicBezTo>
                    <a:pt x="1929774" y="54610"/>
                    <a:pt x="1924941" y="53340"/>
                    <a:pt x="1920107" y="54610"/>
                  </a:cubicBezTo>
                  <a:cubicBezTo>
                    <a:pt x="1915274" y="55880"/>
                    <a:pt x="1910440" y="57150"/>
                    <a:pt x="1903995" y="55880"/>
                  </a:cubicBezTo>
                  <a:cubicBezTo>
                    <a:pt x="1902384" y="55880"/>
                    <a:pt x="1899162" y="57150"/>
                    <a:pt x="1897551" y="57150"/>
                  </a:cubicBezTo>
                  <a:cubicBezTo>
                    <a:pt x="1894328" y="58420"/>
                    <a:pt x="1892717" y="59690"/>
                    <a:pt x="1889495" y="58420"/>
                  </a:cubicBezTo>
                  <a:cubicBezTo>
                    <a:pt x="1883050" y="58420"/>
                    <a:pt x="1879827" y="60960"/>
                    <a:pt x="1876605" y="63500"/>
                  </a:cubicBezTo>
                  <a:cubicBezTo>
                    <a:pt x="1873383" y="66040"/>
                    <a:pt x="1870160" y="71120"/>
                    <a:pt x="1866938" y="72390"/>
                  </a:cubicBezTo>
                  <a:cubicBezTo>
                    <a:pt x="1862104" y="73660"/>
                    <a:pt x="1858882" y="76200"/>
                    <a:pt x="1855660" y="78740"/>
                  </a:cubicBezTo>
                  <a:cubicBezTo>
                    <a:pt x="1852437" y="81280"/>
                    <a:pt x="1849215" y="82550"/>
                    <a:pt x="1845992" y="83820"/>
                  </a:cubicBezTo>
                  <a:cubicBezTo>
                    <a:pt x="1841159" y="86360"/>
                    <a:pt x="1836325" y="87630"/>
                    <a:pt x="1831492" y="90170"/>
                  </a:cubicBezTo>
                  <a:cubicBezTo>
                    <a:pt x="1826658" y="93980"/>
                    <a:pt x="1820213" y="96520"/>
                    <a:pt x="1813768" y="96520"/>
                  </a:cubicBezTo>
                  <a:cubicBezTo>
                    <a:pt x="1807324" y="97790"/>
                    <a:pt x="1799268" y="97790"/>
                    <a:pt x="1792823" y="101600"/>
                  </a:cubicBezTo>
                  <a:cubicBezTo>
                    <a:pt x="1792823" y="101600"/>
                    <a:pt x="1791212" y="102870"/>
                    <a:pt x="1789601" y="102870"/>
                  </a:cubicBezTo>
                  <a:cubicBezTo>
                    <a:pt x="1783156" y="102870"/>
                    <a:pt x="1776711" y="101600"/>
                    <a:pt x="1770266" y="101600"/>
                  </a:cubicBezTo>
                  <a:cubicBezTo>
                    <a:pt x="1765433" y="101600"/>
                    <a:pt x="1757377" y="100330"/>
                    <a:pt x="1754154" y="106680"/>
                  </a:cubicBezTo>
                  <a:cubicBezTo>
                    <a:pt x="1754154" y="106680"/>
                    <a:pt x="1752543" y="107950"/>
                    <a:pt x="1750932" y="107950"/>
                  </a:cubicBezTo>
                  <a:cubicBezTo>
                    <a:pt x="1746098" y="109220"/>
                    <a:pt x="1741265" y="111760"/>
                    <a:pt x="1736431" y="113030"/>
                  </a:cubicBezTo>
                  <a:cubicBezTo>
                    <a:pt x="1736431" y="115570"/>
                    <a:pt x="1731598" y="116840"/>
                    <a:pt x="1728375" y="116840"/>
                  </a:cubicBezTo>
                  <a:cubicBezTo>
                    <a:pt x="1713874" y="115570"/>
                    <a:pt x="1700985" y="115570"/>
                    <a:pt x="1686484" y="111760"/>
                  </a:cubicBezTo>
                  <a:cubicBezTo>
                    <a:pt x="1680039" y="110490"/>
                    <a:pt x="1673595" y="107950"/>
                    <a:pt x="1665539" y="105410"/>
                  </a:cubicBezTo>
                  <a:cubicBezTo>
                    <a:pt x="1663927" y="105410"/>
                    <a:pt x="1662316" y="104140"/>
                    <a:pt x="1660705" y="104140"/>
                  </a:cubicBezTo>
                  <a:cubicBezTo>
                    <a:pt x="1649427" y="104140"/>
                    <a:pt x="1638148" y="105410"/>
                    <a:pt x="1625259" y="105410"/>
                  </a:cubicBezTo>
                  <a:lnTo>
                    <a:pt x="1623648" y="105410"/>
                  </a:lnTo>
                  <a:cubicBezTo>
                    <a:pt x="1617203" y="102870"/>
                    <a:pt x="1609147" y="104140"/>
                    <a:pt x="1602702" y="107950"/>
                  </a:cubicBezTo>
                  <a:cubicBezTo>
                    <a:pt x="1601091" y="109220"/>
                    <a:pt x="1597868" y="110490"/>
                    <a:pt x="1596257" y="110490"/>
                  </a:cubicBezTo>
                  <a:cubicBezTo>
                    <a:pt x="1588201" y="109220"/>
                    <a:pt x="1581756" y="107950"/>
                    <a:pt x="1573701" y="106680"/>
                  </a:cubicBezTo>
                  <a:cubicBezTo>
                    <a:pt x="1565645" y="105410"/>
                    <a:pt x="1559200" y="104140"/>
                    <a:pt x="1551144" y="104140"/>
                  </a:cubicBezTo>
                  <a:cubicBezTo>
                    <a:pt x="1544699" y="104140"/>
                    <a:pt x="1538254" y="102870"/>
                    <a:pt x="1531810" y="100330"/>
                  </a:cubicBezTo>
                  <a:cubicBezTo>
                    <a:pt x="1525365" y="97790"/>
                    <a:pt x="1518920" y="96520"/>
                    <a:pt x="1512475" y="93980"/>
                  </a:cubicBezTo>
                  <a:cubicBezTo>
                    <a:pt x="1509253" y="92710"/>
                    <a:pt x="1504419" y="92710"/>
                    <a:pt x="1499586" y="91440"/>
                  </a:cubicBezTo>
                  <a:cubicBezTo>
                    <a:pt x="1499586" y="87630"/>
                    <a:pt x="1501197" y="85090"/>
                    <a:pt x="1501197" y="82550"/>
                  </a:cubicBezTo>
                  <a:cubicBezTo>
                    <a:pt x="1493141" y="85090"/>
                    <a:pt x="1488307" y="83820"/>
                    <a:pt x="1483474" y="81280"/>
                  </a:cubicBezTo>
                  <a:cubicBezTo>
                    <a:pt x="1480251" y="80010"/>
                    <a:pt x="1475418" y="80010"/>
                    <a:pt x="1472195" y="78740"/>
                  </a:cubicBezTo>
                  <a:lnTo>
                    <a:pt x="1467362" y="78740"/>
                  </a:lnTo>
                  <a:cubicBezTo>
                    <a:pt x="1460917" y="76200"/>
                    <a:pt x="1452861" y="76200"/>
                    <a:pt x="1444805" y="76200"/>
                  </a:cubicBezTo>
                  <a:cubicBezTo>
                    <a:pt x="1435138" y="76200"/>
                    <a:pt x="1423860" y="74930"/>
                    <a:pt x="1414192" y="69850"/>
                  </a:cubicBezTo>
                  <a:cubicBezTo>
                    <a:pt x="1406136" y="66040"/>
                    <a:pt x="1396469" y="63500"/>
                    <a:pt x="1386802" y="64770"/>
                  </a:cubicBezTo>
                  <a:cubicBezTo>
                    <a:pt x="1381968" y="66040"/>
                    <a:pt x="1377135" y="68580"/>
                    <a:pt x="1372301" y="69850"/>
                  </a:cubicBezTo>
                  <a:cubicBezTo>
                    <a:pt x="1364245" y="72390"/>
                    <a:pt x="1357801" y="77470"/>
                    <a:pt x="1349745" y="80010"/>
                  </a:cubicBezTo>
                  <a:cubicBezTo>
                    <a:pt x="1341689" y="82550"/>
                    <a:pt x="1332021" y="85090"/>
                    <a:pt x="1322354" y="87630"/>
                  </a:cubicBezTo>
                  <a:cubicBezTo>
                    <a:pt x="1317521" y="88900"/>
                    <a:pt x="1312687" y="91440"/>
                    <a:pt x="1307854" y="92710"/>
                  </a:cubicBezTo>
                  <a:cubicBezTo>
                    <a:pt x="1299798" y="95250"/>
                    <a:pt x="1293353" y="96520"/>
                    <a:pt x="1285297" y="99060"/>
                  </a:cubicBezTo>
                  <a:cubicBezTo>
                    <a:pt x="1280463" y="100330"/>
                    <a:pt x="1274018" y="104140"/>
                    <a:pt x="1269185" y="105410"/>
                  </a:cubicBezTo>
                  <a:cubicBezTo>
                    <a:pt x="1259518" y="107950"/>
                    <a:pt x="1249851" y="111760"/>
                    <a:pt x="1238572" y="113030"/>
                  </a:cubicBezTo>
                  <a:cubicBezTo>
                    <a:pt x="1233739" y="114300"/>
                    <a:pt x="1232127" y="116840"/>
                    <a:pt x="1228905" y="118110"/>
                  </a:cubicBezTo>
                  <a:lnTo>
                    <a:pt x="1214404" y="121920"/>
                  </a:lnTo>
                  <a:cubicBezTo>
                    <a:pt x="1204737" y="124460"/>
                    <a:pt x="1196681" y="127000"/>
                    <a:pt x="1187014" y="128270"/>
                  </a:cubicBezTo>
                  <a:cubicBezTo>
                    <a:pt x="1182180" y="129540"/>
                    <a:pt x="1175736" y="130810"/>
                    <a:pt x="1170902" y="132080"/>
                  </a:cubicBezTo>
                  <a:cubicBezTo>
                    <a:pt x="1169291" y="132080"/>
                    <a:pt x="1169291" y="133350"/>
                    <a:pt x="1167680" y="133350"/>
                  </a:cubicBezTo>
                  <a:cubicBezTo>
                    <a:pt x="1164457" y="135890"/>
                    <a:pt x="1161235" y="138430"/>
                    <a:pt x="1156401" y="139700"/>
                  </a:cubicBezTo>
                  <a:cubicBezTo>
                    <a:pt x="1148345" y="142240"/>
                    <a:pt x="1140289" y="144780"/>
                    <a:pt x="1132233" y="146050"/>
                  </a:cubicBezTo>
                  <a:cubicBezTo>
                    <a:pt x="1129011" y="147320"/>
                    <a:pt x="1124177" y="147320"/>
                    <a:pt x="1120955" y="147320"/>
                  </a:cubicBezTo>
                  <a:cubicBezTo>
                    <a:pt x="1111288" y="148590"/>
                    <a:pt x="1101621" y="152400"/>
                    <a:pt x="1091954" y="154940"/>
                  </a:cubicBezTo>
                  <a:cubicBezTo>
                    <a:pt x="1083898" y="157480"/>
                    <a:pt x="1075842" y="158750"/>
                    <a:pt x="1069397" y="161290"/>
                  </a:cubicBezTo>
                  <a:cubicBezTo>
                    <a:pt x="1059730" y="163830"/>
                    <a:pt x="1050062" y="166370"/>
                    <a:pt x="1045229" y="173990"/>
                  </a:cubicBezTo>
                  <a:cubicBezTo>
                    <a:pt x="1045229" y="175260"/>
                    <a:pt x="1042007" y="175260"/>
                    <a:pt x="1042007" y="175260"/>
                  </a:cubicBezTo>
                  <a:cubicBezTo>
                    <a:pt x="1037173" y="176530"/>
                    <a:pt x="1030728" y="177800"/>
                    <a:pt x="1025895" y="179070"/>
                  </a:cubicBezTo>
                  <a:cubicBezTo>
                    <a:pt x="1024283" y="180340"/>
                    <a:pt x="1022672" y="179070"/>
                    <a:pt x="1022672" y="177800"/>
                  </a:cubicBezTo>
                  <a:cubicBezTo>
                    <a:pt x="1021061" y="172720"/>
                    <a:pt x="1021061" y="166370"/>
                    <a:pt x="1011394" y="163830"/>
                  </a:cubicBezTo>
                  <a:lnTo>
                    <a:pt x="1009783" y="162560"/>
                  </a:lnTo>
                  <a:cubicBezTo>
                    <a:pt x="1009783" y="156210"/>
                    <a:pt x="1003338" y="153670"/>
                    <a:pt x="996893" y="151130"/>
                  </a:cubicBezTo>
                  <a:cubicBezTo>
                    <a:pt x="990448" y="148590"/>
                    <a:pt x="985615" y="147320"/>
                    <a:pt x="980781" y="142240"/>
                  </a:cubicBezTo>
                  <a:cubicBezTo>
                    <a:pt x="977559" y="138430"/>
                    <a:pt x="971114" y="135890"/>
                    <a:pt x="966280" y="132080"/>
                  </a:cubicBezTo>
                  <a:cubicBezTo>
                    <a:pt x="961447" y="129540"/>
                    <a:pt x="955002" y="128270"/>
                    <a:pt x="951780" y="123190"/>
                  </a:cubicBezTo>
                  <a:cubicBezTo>
                    <a:pt x="950169" y="120650"/>
                    <a:pt x="946946" y="119380"/>
                    <a:pt x="943724" y="116840"/>
                  </a:cubicBezTo>
                  <a:cubicBezTo>
                    <a:pt x="945335" y="116840"/>
                    <a:pt x="942113" y="116840"/>
                    <a:pt x="940501" y="115570"/>
                  </a:cubicBezTo>
                  <a:cubicBezTo>
                    <a:pt x="938890" y="114300"/>
                    <a:pt x="937279" y="114300"/>
                    <a:pt x="935668" y="113030"/>
                  </a:cubicBezTo>
                  <a:cubicBezTo>
                    <a:pt x="934057" y="110490"/>
                    <a:pt x="932445" y="107950"/>
                    <a:pt x="927612" y="107950"/>
                  </a:cubicBezTo>
                  <a:cubicBezTo>
                    <a:pt x="926001" y="107950"/>
                    <a:pt x="924389" y="106680"/>
                    <a:pt x="922778" y="105410"/>
                  </a:cubicBezTo>
                  <a:cubicBezTo>
                    <a:pt x="921167" y="105410"/>
                    <a:pt x="919556" y="104140"/>
                    <a:pt x="916333" y="104140"/>
                  </a:cubicBezTo>
                  <a:lnTo>
                    <a:pt x="896999" y="96520"/>
                  </a:lnTo>
                  <a:cubicBezTo>
                    <a:pt x="892166" y="93980"/>
                    <a:pt x="887332" y="90170"/>
                    <a:pt x="880887" y="88900"/>
                  </a:cubicBezTo>
                  <a:cubicBezTo>
                    <a:pt x="871220" y="86360"/>
                    <a:pt x="863164" y="82550"/>
                    <a:pt x="856719" y="76200"/>
                  </a:cubicBezTo>
                  <a:cubicBezTo>
                    <a:pt x="850274" y="69850"/>
                    <a:pt x="842219" y="66040"/>
                    <a:pt x="832551" y="62230"/>
                  </a:cubicBezTo>
                  <a:cubicBezTo>
                    <a:pt x="827718" y="59690"/>
                    <a:pt x="822884" y="58420"/>
                    <a:pt x="819662" y="57150"/>
                  </a:cubicBezTo>
                  <a:cubicBezTo>
                    <a:pt x="813217" y="53340"/>
                    <a:pt x="805161" y="50800"/>
                    <a:pt x="797105" y="48260"/>
                  </a:cubicBezTo>
                  <a:cubicBezTo>
                    <a:pt x="800327" y="44450"/>
                    <a:pt x="798716" y="44450"/>
                    <a:pt x="795494" y="43180"/>
                  </a:cubicBezTo>
                  <a:cubicBezTo>
                    <a:pt x="792271" y="41910"/>
                    <a:pt x="789049" y="41910"/>
                    <a:pt x="787438" y="40640"/>
                  </a:cubicBezTo>
                  <a:cubicBezTo>
                    <a:pt x="785827" y="36830"/>
                    <a:pt x="780993" y="36830"/>
                    <a:pt x="777771" y="34290"/>
                  </a:cubicBezTo>
                  <a:cubicBezTo>
                    <a:pt x="772937" y="30480"/>
                    <a:pt x="766492" y="26670"/>
                    <a:pt x="761659" y="22860"/>
                  </a:cubicBezTo>
                  <a:cubicBezTo>
                    <a:pt x="760048" y="21590"/>
                    <a:pt x="758436" y="20320"/>
                    <a:pt x="756825" y="20320"/>
                  </a:cubicBezTo>
                  <a:cubicBezTo>
                    <a:pt x="743936" y="19050"/>
                    <a:pt x="734269" y="12700"/>
                    <a:pt x="722990" y="8890"/>
                  </a:cubicBezTo>
                  <a:cubicBezTo>
                    <a:pt x="721379" y="7620"/>
                    <a:pt x="718157" y="6350"/>
                    <a:pt x="716545" y="6350"/>
                  </a:cubicBezTo>
                  <a:cubicBezTo>
                    <a:pt x="710101" y="6350"/>
                    <a:pt x="703656" y="7620"/>
                    <a:pt x="695600" y="7620"/>
                  </a:cubicBezTo>
                  <a:cubicBezTo>
                    <a:pt x="689155" y="7620"/>
                    <a:pt x="681099" y="6350"/>
                    <a:pt x="674654" y="5080"/>
                  </a:cubicBezTo>
                  <a:cubicBezTo>
                    <a:pt x="668210" y="3810"/>
                    <a:pt x="661765" y="3810"/>
                    <a:pt x="655320" y="1270"/>
                  </a:cubicBezTo>
                  <a:cubicBezTo>
                    <a:pt x="648875" y="0"/>
                    <a:pt x="644042" y="2540"/>
                    <a:pt x="639208" y="1270"/>
                  </a:cubicBezTo>
                  <a:cubicBezTo>
                    <a:pt x="635986" y="2540"/>
                    <a:pt x="627930" y="5080"/>
                    <a:pt x="623096" y="7620"/>
                  </a:cubicBezTo>
                  <a:cubicBezTo>
                    <a:pt x="616651" y="10160"/>
                    <a:pt x="610207" y="13970"/>
                    <a:pt x="603762" y="17780"/>
                  </a:cubicBezTo>
                  <a:cubicBezTo>
                    <a:pt x="595706" y="21590"/>
                    <a:pt x="586039" y="25400"/>
                    <a:pt x="576372" y="29210"/>
                  </a:cubicBezTo>
                  <a:cubicBezTo>
                    <a:pt x="574760" y="30480"/>
                    <a:pt x="571538" y="30480"/>
                    <a:pt x="568316" y="29210"/>
                  </a:cubicBezTo>
                  <a:cubicBezTo>
                    <a:pt x="565093" y="27940"/>
                    <a:pt x="561871" y="29210"/>
                    <a:pt x="558648" y="30480"/>
                  </a:cubicBezTo>
                  <a:cubicBezTo>
                    <a:pt x="553815" y="33020"/>
                    <a:pt x="547370" y="34290"/>
                    <a:pt x="542536" y="36830"/>
                  </a:cubicBezTo>
                  <a:cubicBezTo>
                    <a:pt x="534480" y="41910"/>
                    <a:pt x="526425" y="48260"/>
                    <a:pt x="515146" y="49530"/>
                  </a:cubicBezTo>
                  <a:cubicBezTo>
                    <a:pt x="508701" y="49530"/>
                    <a:pt x="502257" y="53340"/>
                    <a:pt x="495812" y="53340"/>
                  </a:cubicBezTo>
                  <a:cubicBezTo>
                    <a:pt x="490978" y="53340"/>
                    <a:pt x="487756" y="53340"/>
                    <a:pt x="482922" y="54610"/>
                  </a:cubicBezTo>
                  <a:cubicBezTo>
                    <a:pt x="476478" y="55880"/>
                    <a:pt x="470033" y="58420"/>
                    <a:pt x="461977" y="58420"/>
                  </a:cubicBezTo>
                  <a:cubicBezTo>
                    <a:pt x="452310" y="58420"/>
                    <a:pt x="444254" y="62230"/>
                    <a:pt x="434586" y="64770"/>
                  </a:cubicBezTo>
                  <a:cubicBezTo>
                    <a:pt x="424919" y="68580"/>
                    <a:pt x="416863" y="72390"/>
                    <a:pt x="407196" y="76200"/>
                  </a:cubicBezTo>
                  <a:cubicBezTo>
                    <a:pt x="400751" y="78740"/>
                    <a:pt x="394307" y="78740"/>
                    <a:pt x="386251" y="77470"/>
                  </a:cubicBezTo>
                  <a:cubicBezTo>
                    <a:pt x="381417" y="77470"/>
                    <a:pt x="378195" y="76200"/>
                    <a:pt x="374972" y="78740"/>
                  </a:cubicBezTo>
                  <a:lnTo>
                    <a:pt x="360472" y="86360"/>
                  </a:lnTo>
                  <a:cubicBezTo>
                    <a:pt x="354027" y="90170"/>
                    <a:pt x="349193" y="95250"/>
                    <a:pt x="344360" y="99060"/>
                  </a:cubicBezTo>
                  <a:cubicBezTo>
                    <a:pt x="337915" y="105410"/>
                    <a:pt x="334692" y="113030"/>
                    <a:pt x="325025" y="116840"/>
                  </a:cubicBezTo>
                  <a:cubicBezTo>
                    <a:pt x="323414" y="118110"/>
                    <a:pt x="321803" y="120650"/>
                    <a:pt x="320192" y="123190"/>
                  </a:cubicBezTo>
                  <a:cubicBezTo>
                    <a:pt x="318581" y="124460"/>
                    <a:pt x="318581" y="125730"/>
                    <a:pt x="316969" y="127000"/>
                  </a:cubicBezTo>
                  <a:cubicBezTo>
                    <a:pt x="312136" y="130810"/>
                    <a:pt x="307302" y="134620"/>
                    <a:pt x="304080" y="139700"/>
                  </a:cubicBezTo>
                  <a:cubicBezTo>
                    <a:pt x="300857" y="144780"/>
                    <a:pt x="292801" y="146050"/>
                    <a:pt x="289579" y="149860"/>
                  </a:cubicBezTo>
                  <a:cubicBezTo>
                    <a:pt x="284745" y="154940"/>
                    <a:pt x="275078" y="157480"/>
                    <a:pt x="268634" y="160020"/>
                  </a:cubicBezTo>
                  <a:cubicBezTo>
                    <a:pt x="258966" y="163830"/>
                    <a:pt x="250910" y="168910"/>
                    <a:pt x="246077" y="176530"/>
                  </a:cubicBezTo>
                  <a:cubicBezTo>
                    <a:pt x="246077" y="177800"/>
                    <a:pt x="246077" y="177800"/>
                    <a:pt x="244466" y="179070"/>
                  </a:cubicBezTo>
                  <a:cubicBezTo>
                    <a:pt x="233187" y="184150"/>
                    <a:pt x="221909" y="187960"/>
                    <a:pt x="210631" y="193040"/>
                  </a:cubicBezTo>
                  <a:cubicBezTo>
                    <a:pt x="202575" y="196850"/>
                    <a:pt x="192907" y="196850"/>
                    <a:pt x="184851" y="201930"/>
                  </a:cubicBezTo>
                  <a:cubicBezTo>
                    <a:pt x="181629" y="204470"/>
                    <a:pt x="176795" y="205740"/>
                    <a:pt x="171962" y="207010"/>
                  </a:cubicBezTo>
                  <a:cubicBezTo>
                    <a:pt x="162295" y="210820"/>
                    <a:pt x="152628" y="212090"/>
                    <a:pt x="146183" y="218440"/>
                  </a:cubicBezTo>
                  <a:cubicBezTo>
                    <a:pt x="138127" y="226060"/>
                    <a:pt x="126848" y="228600"/>
                    <a:pt x="118792" y="233680"/>
                  </a:cubicBezTo>
                  <a:cubicBezTo>
                    <a:pt x="107514" y="240030"/>
                    <a:pt x="96236" y="246380"/>
                    <a:pt x="84957" y="254000"/>
                  </a:cubicBezTo>
                  <a:cubicBezTo>
                    <a:pt x="78513" y="256540"/>
                    <a:pt x="72068" y="257810"/>
                    <a:pt x="65623" y="255270"/>
                  </a:cubicBezTo>
                  <a:cubicBezTo>
                    <a:pt x="62401" y="254000"/>
                    <a:pt x="59178" y="252730"/>
                    <a:pt x="57567" y="254000"/>
                  </a:cubicBezTo>
                  <a:cubicBezTo>
                    <a:pt x="51122" y="257810"/>
                    <a:pt x="43066" y="259080"/>
                    <a:pt x="35010" y="260350"/>
                  </a:cubicBezTo>
                  <a:cubicBezTo>
                    <a:pt x="33399" y="260350"/>
                    <a:pt x="31788" y="261620"/>
                    <a:pt x="30177" y="261620"/>
                  </a:cubicBezTo>
                  <a:cubicBezTo>
                    <a:pt x="26954" y="407670"/>
                    <a:pt x="18898" y="554990"/>
                    <a:pt x="10842" y="701040"/>
                  </a:cubicBezTo>
                  <a:cubicBezTo>
                    <a:pt x="3810" y="858520"/>
                    <a:pt x="15676" y="995680"/>
                    <a:pt x="14065" y="1153160"/>
                  </a:cubicBezTo>
                  <a:cubicBezTo>
                    <a:pt x="12454" y="1311910"/>
                    <a:pt x="0" y="1487170"/>
                    <a:pt x="15676" y="1644650"/>
                  </a:cubicBezTo>
                  <a:cubicBezTo>
                    <a:pt x="31788" y="1800860"/>
                    <a:pt x="51122" y="1957070"/>
                    <a:pt x="67234" y="2113280"/>
                  </a:cubicBezTo>
                  <a:lnTo>
                    <a:pt x="68845" y="2113280"/>
                  </a:lnTo>
                  <a:cubicBezTo>
                    <a:pt x="75290" y="2112010"/>
                    <a:pt x="81735" y="2112010"/>
                    <a:pt x="89791" y="2112010"/>
                  </a:cubicBezTo>
                  <a:cubicBezTo>
                    <a:pt x="99458" y="2110740"/>
                    <a:pt x="107514" y="2108200"/>
                    <a:pt x="117181" y="2108200"/>
                  </a:cubicBezTo>
                  <a:cubicBezTo>
                    <a:pt x="128460" y="2108200"/>
                    <a:pt x="139738" y="2109470"/>
                    <a:pt x="151016" y="2109470"/>
                  </a:cubicBezTo>
                  <a:cubicBezTo>
                    <a:pt x="162295" y="2109470"/>
                    <a:pt x="173573" y="2110740"/>
                    <a:pt x="183240" y="2112010"/>
                  </a:cubicBezTo>
                  <a:cubicBezTo>
                    <a:pt x="192907" y="2113280"/>
                    <a:pt x="200963" y="2113280"/>
                    <a:pt x="209019" y="2109470"/>
                  </a:cubicBezTo>
                  <a:lnTo>
                    <a:pt x="210630" y="2109470"/>
                  </a:lnTo>
                  <a:cubicBezTo>
                    <a:pt x="220298" y="2108200"/>
                    <a:pt x="229965" y="2106930"/>
                    <a:pt x="241243" y="2105660"/>
                  </a:cubicBezTo>
                  <a:cubicBezTo>
                    <a:pt x="244465" y="2105660"/>
                    <a:pt x="249299" y="2105660"/>
                    <a:pt x="250910" y="2106930"/>
                  </a:cubicBezTo>
                  <a:cubicBezTo>
                    <a:pt x="257355" y="2112010"/>
                    <a:pt x="263800" y="2110740"/>
                    <a:pt x="271856" y="2109470"/>
                  </a:cubicBezTo>
                  <a:cubicBezTo>
                    <a:pt x="279912" y="2108200"/>
                    <a:pt x="284745" y="2109470"/>
                    <a:pt x="291190" y="2112010"/>
                  </a:cubicBezTo>
                  <a:cubicBezTo>
                    <a:pt x="294412" y="2113280"/>
                    <a:pt x="297635" y="2113280"/>
                    <a:pt x="300857" y="2113280"/>
                  </a:cubicBezTo>
                  <a:lnTo>
                    <a:pt x="321803" y="2113280"/>
                  </a:lnTo>
                  <a:cubicBezTo>
                    <a:pt x="326636" y="2113280"/>
                    <a:pt x="331470" y="2115820"/>
                    <a:pt x="336304" y="2115820"/>
                  </a:cubicBezTo>
                  <a:cubicBezTo>
                    <a:pt x="342748" y="2117090"/>
                    <a:pt x="350804" y="2117090"/>
                    <a:pt x="357249" y="2117090"/>
                  </a:cubicBezTo>
                  <a:cubicBezTo>
                    <a:pt x="360471" y="2117090"/>
                    <a:pt x="363694" y="2119630"/>
                    <a:pt x="365305" y="2120900"/>
                  </a:cubicBezTo>
                  <a:cubicBezTo>
                    <a:pt x="379806" y="2124710"/>
                    <a:pt x="392695" y="2122170"/>
                    <a:pt x="407196" y="2122170"/>
                  </a:cubicBezTo>
                  <a:cubicBezTo>
                    <a:pt x="410418" y="2122170"/>
                    <a:pt x="413641" y="2119630"/>
                    <a:pt x="416863" y="2119630"/>
                  </a:cubicBezTo>
                  <a:cubicBezTo>
                    <a:pt x="428142" y="2118360"/>
                    <a:pt x="437809" y="2119630"/>
                    <a:pt x="447476" y="2123440"/>
                  </a:cubicBezTo>
                  <a:cubicBezTo>
                    <a:pt x="452310" y="2124710"/>
                    <a:pt x="458754" y="2124710"/>
                    <a:pt x="465199" y="2124710"/>
                  </a:cubicBezTo>
                  <a:lnTo>
                    <a:pt x="470033" y="2124710"/>
                  </a:lnTo>
                  <a:cubicBezTo>
                    <a:pt x="476477" y="2125980"/>
                    <a:pt x="481311" y="2128520"/>
                    <a:pt x="487756" y="2127250"/>
                  </a:cubicBezTo>
                  <a:cubicBezTo>
                    <a:pt x="495812" y="2125980"/>
                    <a:pt x="503868" y="2125980"/>
                    <a:pt x="513535" y="2124710"/>
                  </a:cubicBezTo>
                  <a:cubicBezTo>
                    <a:pt x="521591" y="2123440"/>
                    <a:pt x="529647" y="2124710"/>
                    <a:pt x="537703" y="2125980"/>
                  </a:cubicBezTo>
                  <a:cubicBezTo>
                    <a:pt x="539314" y="2125980"/>
                    <a:pt x="540925" y="2127250"/>
                    <a:pt x="542536" y="2125980"/>
                  </a:cubicBezTo>
                  <a:cubicBezTo>
                    <a:pt x="550592" y="2124710"/>
                    <a:pt x="557037" y="2122170"/>
                    <a:pt x="565093" y="2123440"/>
                  </a:cubicBezTo>
                  <a:cubicBezTo>
                    <a:pt x="571538" y="2124710"/>
                    <a:pt x="576371" y="2125980"/>
                    <a:pt x="582816" y="2127250"/>
                  </a:cubicBezTo>
                  <a:cubicBezTo>
                    <a:pt x="589261" y="2128520"/>
                    <a:pt x="594095" y="2129790"/>
                    <a:pt x="600539" y="2131060"/>
                  </a:cubicBezTo>
                  <a:cubicBezTo>
                    <a:pt x="608595" y="2132330"/>
                    <a:pt x="616651" y="2132330"/>
                    <a:pt x="623096" y="2133600"/>
                  </a:cubicBezTo>
                  <a:cubicBezTo>
                    <a:pt x="631152" y="2134870"/>
                    <a:pt x="635986" y="2139950"/>
                    <a:pt x="644042" y="2139950"/>
                  </a:cubicBezTo>
                  <a:cubicBezTo>
                    <a:pt x="652098" y="2139950"/>
                    <a:pt x="658542" y="2143760"/>
                    <a:pt x="666598" y="2146300"/>
                  </a:cubicBezTo>
                  <a:cubicBezTo>
                    <a:pt x="669821" y="2147570"/>
                    <a:pt x="673043" y="2147570"/>
                    <a:pt x="677877" y="2148840"/>
                  </a:cubicBezTo>
                  <a:cubicBezTo>
                    <a:pt x="687544" y="2150110"/>
                    <a:pt x="695600" y="2150110"/>
                    <a:pt x="705267" y="2151380"/>
                  </a:cubicBezTo>
                  <a:cubicBezTo>
                    <a:pt x="713323" y="2152650"/>
                    <a:pt x="721379" y="2155190"/>
                    <a:pt x="729435" y="2153920"/>
                  </a:cubicBezTo>
                  <a:cubicBezTo>
                    <a:pt x="742324" y="2152650"/>
                    <a:pt x="751992" y="2155190"/>
                    <a:pt x="763270" y="2157730"/>
                  </a:cubicBezTo>
                  <a:cubicBezTo>
                    <a:pt x="771326" y="2159000"/>
                    <a:pt x="777771" y="2162810"/>
                    <a:pt x="785827" y="2162810"/>
                  </a:cubicBezTo>
                  <a:cubicBezTo>
                    <a:pt x="795494" y="2164080"/>
                    <a:pt x="805161" y="2165350"/>
                    <a:pt x="811606" y="2170430"/>
                  </a:cubicBezTo>
                  <a:cubicBezTo>
                    <a:pt x="813217" y="2169160"/>
                    <a:pt x="814828" y="2169160"/>
                    <a:pt x="814828" y="2169160"/>
                  </a:cubicBezTo>
                  <a:cubicBezTo>
                    <a:pt x="819662" y="2170430"/>
                    <a:pt x="826106" y="2170430"/>
                    <a:pt x="830940" y="2171700"/>
                  </a:cubicBezTo>
                  <a:cubicBezTo>
                    <a:pt x="840607" y="2172970"/>
                    <a:pt x="848663" y="2175510"/>
                    <a:pt x="856719" y="2176780"/>
                  </a:cubicBezTo>
                  <a:cubicBezTo>
                    <a:pt x="861553" y="2178050"/>
                    <a:pt x="866386" y="2178050"/>
                    <a:pt x="869609" y="2180590"/>
                  </a:cubicBezTo>
                  <a:cubicBezTo>
                    <a:pt x="874442" y="2183130"/>
                    <a:pt x="879276" y="2184400"/>
                    <a:pt x="884110" y="2183130"/>
                  </a:cubicBezTo>
                  <a:cubicBezTo>
                    <a:pt x="888943" y="2183130"/>
                    <a:pt x="892165" y="2181860"/>
                    <a:pt x="896999" y="2183130"/>
                  </a:cubicBezTo>
                  <a:cubicBezTo>
                    <a:pt x="906666" y="2184400"/>
                    <a:pt x="914722" y="2188210"/>
                    <a:pt x="924389" y="2189480"/>
                  </a:cubicBezTo>
                  <a:cubicBezTo>
                    <a:pt x="927612" y="2190750"/>
                    <a:pt x="932445" y="2190750"/>
                    <a:pt x="937279" y="2189480"/>
                  </a:cubicBezTo>
                  <a:cubicBezTo>
                    <a:pt x="950168" y="2186940"/>
                    <a:pt x="963058" y="2186940"/>
                    <a:pt x="975948" y="2189480"/>
                  </a:cubicBezTo>
                  <a:cubicBezTo>
                    <a:pt x="984003" y="2190750"/>
                    <a:pt x="993671" y="2194560"/>
                    <a:pt x="1001727" y="2192020"/>
                  </a:cubicBezTo>
                  <a:cubicBezTo>
                    <a:pt x="1008171" y="2190750"/>
                    <a:pt x="1013005" y="2190750"/>
                    <a:pt x="1017839" y="2190750"/>
                  </a:cubicBezTo>
                  <a:cubicBezTo>
                    <a:pt x="1021061" y="2190750"/>
                    <a:pt x="1024283" y="2192020"/>
                    <a:pt x="1025895" y="2190750"/>
                  </a:cubicBezTo>
                  <a:cubicBezTo>
                    <a:pt x="1033950" y="2184400"/>
                    <a:pt x="1043618" y="2186940"/>
                    <a:pt x="1053285" y="2186940"/>
                  </a:cubicBezTo>
                  <a:cubicBezTo>
                    <a:pt x="1059730" y="2188210"/>
                    <a:pt x="1067786" y="2188210"/>
                    <a:pt x="1074230" y="2185670"/>
                  </a:cubicBezTo>
                  <a:lnTo>
                    <a:pt x="1077453" y="2185670"/>
                  </a:lnTo>
                  <a:cubicBezTo>
                    <a:pt x="1087120" y="2185670"/>
                    <a:pt x="1096787" y="2186940"/>
                    <a:pt x="1106454" y="2186940"/>
                  </a:cubicBezTo>
                  <a:lnTo>
                    <a:pt x="1109677" y="2186940"/>
                  </a:lnTo>
                  <a:cubicBezTo>
                    <a:pt x="1116121" y="2185670"/>
                    <a:pt x="1120955" y="2183130"/>
                    <a:pt x="1127400" y="2181860"/>
                  </a:cubicBezTo>
                  <a:cubicBezTo>
                    <a:pt x="1137067" y="2179320"/>
                    <a:pt x="1146734" y="2178050"/>
                    <a:pt x="1156401" y="2176780"/>
                  </a:cubicBezTo>
                  <a:cubicBezTo>
                    <a:pt x="1164457" y="2175510"/>
                    <a:pt x="1170902" y="2176780"/>
                    <a:pt x="1178958" y="2175510"/>
                  </a:cubicBezTo>
                  <a:cubicBezTo>
                    <a:pt x="1180569" y="2175510"/>
                    <a:pt x="1182180" y="2175510"/>
                    <a:pt x="1183792" y="2174240"/>
                  </a:cubicBezTo>
                  <a:cubicBezTo>
                    <a:pt x="1188625" y="2171700"/>
                    <a:pt x="1196681" y="2174240"/>
                    <a:pt x="1198292" y="2169160"/>
                  </a:cubicBezTo>
                  <a:lnTo>
                    <a:pt x="1199903" y="2169160"/>
                  </a:lnTo>
                  <a:cubicBezTo>
                    <a:pt x="1203126" y="2169160"/>
                    <a:pt x="1207959" y="2169160"/>
                    <a:pt x="1211182" y="2166620"/>
                  </a:cubicBezTo>
                  <a:cubicBezTo>
                    <a:pt x="1217627" y="2162810"/>
                    <a:pt x="1222460" y="2164080"/>
                    <a:pt x="1228905" y="2165350"/>
                  </a:cubicBezTo>
                  <a:cubicBezTo>
                    <a:pt x="1236961" y="2166620"/>
                    <a:pt x="1245017" y="2167890"/>
                    <a:pt x="1251462" y="2166620"/>
                  </a:cubicBezTo>
                  <a:cubicBezTo>
                    <a:pt x="1259518" y="2165350"/>
                    <a:pt x="1269185" y="2162810"/>
                    <a:pt x="1277241" y="2161540"/>
                  </a:cubicBezTo>
                  <a:cubicBezTo>
                    <a:pt x="1278852" y="2161540"/>
                    <a:pt x="1280463" y="2160270"/>
                    <a:pt x="1282074" y="2159000"/>
                  </a:cubicBezTo>
                  <a:cubicBezTo>
                    <a:pt x="1286908" y="2156460"/>
                    <a:pt x="1290130" y="2152650"/>
                    <a:pt x="1294964" y="2150110"/>
                  </a:cubicBezTo>
                  <a:cubicBezTo>
                    <a:pt x="1294964" y="2150110"/>
                    <a:pt x="1296575" y="2148840"/>
                    <a:pt x="1298186" y="2148840"/>
                  </a:cubicBezTo>
                  <a:cubicBezTo>
                    <a:pt x="1306242" y="2151380"/>
                    <a:pt x="1309465" y="2145030"/>
                    <a:pt x="1314298" y="2142490"/>
                  </a:cubicBezTo>
                  <a:cubicBezTo>
                    <a:pt x="1320743" y="2139950"/>
                    <a:pt x="1323965" y="2132330"/>
                    <a:pt x="1333633" y="2133600"/>
                  </a:cubicBezTo>
                  <a:lnTo>
                    <a:pt x="1335244" y="2133600"/>
                  </a:lnTo>
                  <a:cubicBezTo>
                    <a:pt x="1341689" y="2131060"/>
                    <a:pt x="1348133" y="2127250"/>
                    <a:pt x="1352967" y="2124710"/>
                  </a:cubicBezTo>
                  <a:cubicBezTo>
                    <a:pt x="1354578" y="2123440"/>
                    <a:pt x="1356189" y="2122170"/>
                    <a:pt x="1356189" y="2120900"/>
                  </a:cubicBezTo>
                  <a:cubicBezTo>
                    <a:pt x="1357801" y="2119630"/>
                    <a:pt x="1359412" y="2117090"/>
                    <a:pt x="1362634" y="2115820"/>
                  </a:cubicBezTo>
                  <a:cubicBezTo>
                    <a:pt x="1373912" y="2109470"/>
                    <a:pt x="1385191" y="2104390"/>
                    <a:pt x="1396469" y="2098040"/>
                  </a:cubicBezTo>
                  <a:cubicBezTo>
                    <a:pt x="1401303" y="2095500"/>
                    <a:pt x="1409359" y="2092960"/>
                    <a:pt x="1409359" y="2085340"/>
                  </a:cubicBezTo>
                  <a:cubicBezTo>
                    <a:pt x="1409359" y="2077720"/>
                    <a:pt x="1419026" y="2075180"/>
                    <a:pt x="1425471" y="2072640"/>
                  </a:cubicBezTo>
                  <a:cubicBezTo>
                    <a:pt x="1430304" y="2070100"/>
                    <a:pt x="1436749" y="2070100"/>
                    <a:pt x="1443194" y="2068830"/>
                  </a:cubicBezTo>
                  <a:cubicBezTo>
                    <a:pt x="1446416" y="2068830"/>
                    <a:pt x="1448027" y="2067560"/>
                    <a:pt x="1451250" y="2067560"/>
                  </a:cubicBezTo>
                  <a:cubicBezTo>
                    <a:pt x="1454472" y="2067560"/>
                    <a:pt x="1457694" y="2067560"/>
                    <a:pt x="1459306" y="2065020"/>
                  </a:cubicBezTo>
                  <a:cubicBezTo>
                    <a:pt x="1460917" y="2063750"/>
                    <a:pt x="1462528" y="2063750"/>
                    <a:pt x="1464139" y="2062480"/>
                  </a:cubicBezTo>
                  <a:cubicBezTo>
                    <a:pt x="1467362" y="2061210"/>
                    <a:pt x="1470584" y="2059940"/>
                    <a:pt x="1472195" y="2058670"/>
                  </a:cubicBezTo>
                  <a:lnTo>
                    <a:pt x="1481862" y="2058670"/>
                  </a:lnTo>
                  <a:cubicBezTo>
                    <a:pt x="1488307" y="2061210"/>
                    <a:pt x="1493141" y="2063750"/>
                    <a:pt x="1497974" y="2065020"/>
                  </a:cubicBezTo>
                  <a:cubicBezTo>
                    <a:pt x="1497974" y="2065020"/>
                    <a:pt x="1499586" y="2063750"/>
                    <a:pt x="1501197" y="2063750"/>
                  </a:cubicBezTo>
                  <a:cubicBezTo>
                    <a:pt x="1497974" y="2062480"/>
                    <a:pt x="1496363" y="2061210"/>
                    <a:pt x="1493141" y="2059940"/>
                  </a:cubicBezTo>
                  <a:cubicBezTo>
                    <a:pt x="1493141" y="2057400"/>
                    <a:pt x="1493141" y="2056130"/>
                    <a:pt x="1494752" y="2053590"/>
                  </a:cubicBezTo>
                  <a:cubicBezTo>
                    <a:pt x="1497974" y="2054860"/>
                    <a:pt x="1502808" y="2056130"/>
                    <a:pt x="1501197" y="2051050"/>
                  </a:cubicBezTo>
                  <a:lnTo>
                    <a:pt x="1502808" y="2049780"/>
                  </a:lnTo>
                  <a:cubicBezTo>
                    <a:pt x="1506030" y="2047240"/>
                    <a:pt x="1509253" y="2044700"/>
                    <a:pt x="1514086" y="2045970"/>
                  </a:cubicBezTo>
                  <a:cubicBezTo>
                    <a:pt x="1514086" y="2045970"/>
                    <a:pt x="1515697" y="2044700"/>
                    <a:pt x="1517309" y="2044700"/>
                  </a:cubicBezTo>
                  <a:lnTo>
                    <a:pt x="1526976" y="2048510"/>
                  </a:lnTo>
                  <a:cubicBezTo>
                    <a:pt x="1526976" y="2047240"/>
                    <a:pt x="1526976" y="2045970"/>
                    <a:pt x="1525365" y="2045970"/>
                  </a:cubicBezTo>
                  <a:lnTo>
                    <a:pt x="1526976" y="2045970"/>
                  </a:lnTo>
                  <a:cubicBezTo>
                    <a:pt x="1528587" y="2047240"/>
                    <a:pt x="1530198" y="2047240"/>
                    <a:pt x="1533421" y="2048510"/>
                  </a:cubicBezTo>
                  <a:cubicBezTo>
                    <a:pt x="1533421" y="2045970"/>
                    <a:pt x="1541477" y="2042160"/>
                    <a:pt x="1543088" y="2043430"/>
                  </a:cubicBezTo>
                  <a:lnTo>
                    <a:pt x="1544699" y="2043430"/>
                  </a:lnTo>
                  <a:cubicBezTo>
                    <a:pt x="1546310" y="2047240"/>
                    <a:pt x="1549532" y="2049780"/>
                    <a:pt x="1551144" y="2053590"/>
                  </a:cubicBezTo>
                  <a:cubicBezTo>
                    <a:pt x="1554366" y="2052320"/>
                    <a:pt x="1557588" y="2049780"/>
                    <a:pt x="1560811" y="2048510"/>
                  </a:cubicBezTo>
                  <a:cubicBezTo>
                    <a:pt x="1562422" y="2051050"/>
                    <a:pt x="1562422" y="2053590"/>
                    <a:pt x="1564033" y="2057400"/>
                  </a:cubicBezTo>
                  <a:cubicBezTo>
                    <a:pt x="1567256" y="2054860"/>
                    <a:pt x="1568867" y="2053590"/>
                    <a:pt x="1568867" y="2052320"/>
                  </a:cubicBezTo>
                  <a:cubicBezTo>
                    <a:pt x="1573700" y="2053590"/>
                    <a:pt x="1578534" y="2053590"/>
                    <a:pt x="1581756" y="2054860"/>
                  </a:cubicBezTo>
                  <a:cubicBezTo>
                    <a:pt x="1586590" y="2057400"/>
                    <a:pt x="1591424" y="2057400"/>
                    <a:pt x="1596257" y="2056130"/>
                  </a:cubicBezTo>
                  <a:cubicBezTo>
                    <a:pt x="1599480" y="2054860"/>
                    <a:pt x="1601091" y="2053590"/>
                    <a:pt x="1604313" y="2052320"/>
                  </a:cubicBezTo>
                  <a:cubicBezTo>
                    <a:pt x="1605924" y="2054860"/>
                    <a:pt x="1607536" y="2056130"/>
                    <a:pt x="1610758" y="2057400"/>
                  </a:cubicBezTo>
                  <a:cubicBezTo>
                    <a:pt x="1609147" y="2057400"/>
                    <a:pt x="1607536" y="2058670"/>
                    <a:pt x="1605924" y="2058670"/>
                  </a:cubicBezTo>
                  <a:cubicBezTo>
                    <a:pt x="1602702" y="2059940"/>
                    <a:pt x="1601091" y="2061210"/>
                    <a:pt x="1599480" y="2063750"/>
                  </a:cubicBezTo>
                  <a:cubicBezTo>
                    <a:pt x="1597868" y="2066290"/>
                    <a:pt x="1597868" y="2068830"/>
                    <a:pt x="1594646" y="2070100"/>
                  </a:cubicBezTo>
                  <a:cubicBezTo>
                    <a:pt x="1591424" y="2071370"/>
                    <a:pt x="1591424" y="2068830"/>
                    <a:pt x="1588201" y="2068830"/>
                  </a:cubicBezTo>
                  <a:cubicBezTo>
                    <a:pt x="1591424" y="2067560"/>
                    <a:pt x="1593035" y="2067560"/>
                    <a:pt x="1594646" y="2067560"/>
                  </a:cubicBezTo>
                  <a:lnTo>
                    <a:pt x="1594646" y="2065020"/>
                  </a:lnTo>
                  <a:cubicBezTo>
                    <a:pt x="1584979" y="2067560"/>
                    <a:pt x="1575312" y="2063750"/>
                    <a:pt x="1564033" y="2065020"/>
                  </a:cubicBezTo>
                  <a:cubicBezTo>
                    <a:pt x="1570478" y="2067560"/>
                    <a:pt x="1576923" y="2068830"/>
                    <a:pt x="1583368" y="2070100"/>
                  </a:cubicBezTo>
                  <a:lnTo>
                    <a:pt x="1580145" y="2072640"/>
                  </a:lnTo>
                  <a:cubicBezTo>
                    <a:pt x="1583368" y="2073910"/>
                    <a:pt x="1586590" y="2073910"/>
                    <a:pt x="1589812" y="2073910"/>
                  </a:cubicBezTo>
                  <a:lnTo>
                    <a:pt x="1589812" y="2075180"/>
                  </a:lnTo>
                  <a:cubicBezTo>
                    <a:pt x="1586590" y="2075180"/>
                    <a:pt x="1584979" y="2076450"/>
                    <a:pt x="1581756" y="2076450"/>
                  </a:cubicBezTo>
                  <a:lnTo>
                    <a:pt x="1581756" y="2077720"/>
                  </a:lnTo>
                  <a:lnTo>
                    <a:pt x="1596257" y="2077720"/>
                  </a:lnTo>
                  <a:cubicBezTo>
                    <a:pt x="1599480" y="2071370"/>
                    <a:pt x="1609147" y="2073910"/>
                    <a:pt x="1613980" y="2070100"/>
                  </a:cubicBezTo>
                  <a:lnTo>
                    <a:pt x="1617203" y="2070100"/>
                  </a:lnTo>
                  <a:lnTo>
                    <a:pt x="1612369" y="2073910"/>
                  </a:lnTo>
                  <a:cubicBezTo>
                    <a:pt x="1613980" y="2075180"/>
                    <a:pt x="1615592" y="2075180"/>
                    <a:pt x="1617203" y="2076450"/>
                  </a:cubicBezTo>
                  <a:cubicBezTo>
                    <a:pt x="1618814" y="2077720"/>
                    <a:pt x="1620425" y="2077720"/>
                    <a:pt x="1622036" y="2078990"/>
                  </a:cubicBezTo>
                  <a:cubicBezTo>
                    <a:pt x="1625259" y="2077720"/>
                    <a:pt x="1626870" y="2077720"/>
                    <a:pt x="1630092" y="2076450"/>
                  </a:cubicBezTo>
                  <a:cubicBezTo>
                    <a:pt x="1628481" y="2078990"/>
                    <a:pt x="1628481" y="2080260"/>
                    <a:pt x="1628481" y="2081530"/>
                  </a:cubicBezTo>
                  <a:lnTo>
                    <a:pt x="1636537" y="2081530"/>
                  </a:lnTo>
                  <a:lnTo>
                    <a:pt x="1636537" y="2077720"/>
                  </a:lnTo>
                  <a:cubicBezTo>
                    <a:pt x="1636537" y="2073910"/>
                    <a:pt x="1639760" y="2073910"/>
                    <a:pt x="1642982" y="2075180"/>
                  </a:cubicBezTo>
                  <a:cubicBezTo>
                    <a:pt x="1647815" y="2077720"/>
                    <a:pt x="1651038" y="2076450"/>
                    <a:pt x="1655871" y="2075180"/>
                  </a:cubicBezTo>
                  <a:cubicBezTo>
                    <a:pt x="1660705" y="2075180"/>
                    <a:pt x="1663927" y="2072640"/>
                    <a:pt x="1665539" y="2068830"/>
                  </a:cubicBezTo>
                  <a:lnTo>
                    <a:pt x="1659094" y="2068830"/>
                  </a:lnTo>
                  <a:cubicBezTo>
                    <a:pt x="1659094" y="2067560"/>
                    <a:pt x="1660705" y="2066290"/>
                    <a:pt x="1660705" y="2065020"/>
                  </a:cubicBezTo>
                  <a:lnTo>
                    <a:pt x="1660705" y="2059940"/>
                  </a:lnTo>
                  <a:lnTo>
                    <a:pt x="1662316" y="2059940"/>
                  </a:lnTo>
                  <a:cubicBezTo>
                    <a:pt x="1662316" y="2062480"/>
                    <a:pt x="1663927" y="2063750"/>
                    <a:pt x="1663927" y="2066290"/>
                  </a:cubicBezTo>
                  <a:cubicBezTo>
                    <a:pt x="1667150" y="2065020"/>
                    <a:pt x="1671983" y="2065020"/>
                    <a:pt x="1676817" y="2063750"/>
                  </a:cubicBezTo>
                  <a:lnTo>
                    <a:pt x="1676817" y="2067560"/>
                  </a:lnTo>
                  <a:cubicBezTo>
                    <a:pt x="1681650" y="2068830"/>
                    <a:pt x="1686484" y="2071370"/>
                    <a:pt x="1689706" y="2076450"/>
                  </a:cubicBezTo>
                  <a:cubicBezTo>
                    <a:pt x="1689706" y="2076450"/>
                    <a:pt x="1691318" y="2077720"/>
                    <a:pt x="1691318" y="2076450"/>
                  </a:cubicBezTo>
                  <a:lnTo>
                    <a:pt x="1705818" y="2072640"/>
                  </a:lnTo>
                  <a:cubicBezTo>
                    <a:pt x="1712263" y="2071370"/>
                    <a:pt x="1717097" y="2070100"/>
                    <a:pt x="1723541" y="2068830"/>
                  </a:cubicBezTo>
                  <a:cubicBezTo>
                    <a:pt x="1726764" y="2068830"/>
                    <a:pt x="1728375" y="2071370"/>
                    <a:pt x="1733209" y="2073910"/>
                  </a:cubicBezTo>
                  <a:cubicBezTo>
                    <a:pt x="1738042" y="2073910"/>
                    <a:pt x="1754154" y="2076450"/>
                    <a:pt x="1760599" y="2080260"/>
                  </a:cubicBezTo>
                  <a:cubicBezTo>
                    <a:pt x="1762210" y="2081530"/>
                    <a:pt x="1765432" y="2080260"/>
                    <a:pt x="1767044" y="2080260"/>
                  </a:cubicBezTo>
                  <a:cubicBezTo>
                    <a:pt x="1771877" y="2078990"/>
                    <a:pt x="1776711" y="2078990"/>
                    <a:pt x="1781544" y="2077720"/>
                  </a:cubicBezTo>
                  <a:lnTo>
                    <a:pt x="1783156" y="2078990"/>
                  </a:lnTo>
                  <a:cubicBezTo>
                    <a:pt x="1784767" y="2081530"/>
                    <a:pt x="1784767" y="2084070"/>
                    <a:pt x="1784767" y="2086610"/>
                  </a:cubicBezTo>
                  <a:cubicBezTo>
                    <a:pt x="1789600" y="2090420"/>
                    <a:pt x="1794434" y="2094230"/>
                    <a:pt x="1800879" y="2087880"/>
                  </a:cubicBezTo>
                  <a:cubicBezTo>
                    <a:pt x="1800879" y="2089150"/>
                    <a:pt x="1799268" y="2090420"/>
                    <a:pt x="1799268" y="2091690"/>
                  </a:cubicBezTo>
                  <a:cubicBezTo>
                    <a:pt x="1800879" y="2091690"/>
                    <a:pt x="1800879" y="2092960"/>
                    <a:pt x="1802490" y="2092960"/>
                  </a:cubicBezTo>
                  <a:cubicBezTo>
                    <a:pt x="1805712" y="2094230"/>
                    <a:pt x="1815380" y="2095500"/>
                    <a:pt x="1816991" y="2092960"/>
                  </a:cubicBezTo>
                  <a:cubicBezTo>
                    <a:pt x="1818602" y="2089150"/>
                    <a:pt x="1821824" y="2090420"/>
                    <a:pt x="1823436" y="2090420"/>
                  </a:cubicBezTo>
                  <a:cubicBezTo>
                    <a:pt x="1825047" y="2091690"/>
                    <a:pt x="1825047" y="2094230"/>
                    <a:pt x="1826658" y="2096770"/>
                  </a:cubicBezTo>
                  <a:lnTo>
                    <a:pt x="1826658" y="2087880"/>
                  </a:lnTo>
                  <a:cubicBezTo>
                    <a:pt x="1829880" y="2090420"/>
                    <a:pt x="1831492" y="2091690"/>
                    <a:pt x="1833103" y="2094230"/>
                  </a:cubicBezTo>
                  <a:cubicBezTo>
                    <a:pt x="1834714" y="2095500"/>
                    <a:pt x="1834714" y="2096770"/>
                    <a:pt x="1834714" y="2098040"/>
                  </a:cubicBezTo>
                  <a:cubicBezTo>
                    <a:pt x="1833103" y="2098040"/>
                    <a:pt x="1831492" y="2098040"/>
                    <a:pt x="1829880" y="2099310"/>
                  </a:cubicBezTo>
                  <a:lnTo>
                    <a:pt x="1825047" y="2099310"/>
                  </a:lnTo>
                  <a:cubicBezTo>
                    <a:pt x="1829880" y="2101850"/>
                    <a:pt x="1828269" y="2108200"/>
                    <a:pt x="1834714" y="2105660"/>
                  </a:cubicBezTo>
                  <a:cubicBezTo>
                    <a:pt x="1836325" y="2104390"/>
                    <a:pt x="1837936" y="2101850"/>
                    <a:pt x="1839548" y="2100580"/>
                  </a:cubicBezTo>
                  <a:cubicBezTo>
                    <a:pt x="1839548" y="2101850"/>
                    <a:pt x="1841159" y="2104390"/>
                    <a:pt x="1841159" y="2105660"/>
                  </a:cubicBezTo>
                  <a:cubicBezTo>
                    <a:pt x="1842770" y="2105660"/>
                    <a:pt x="1844381" y="2105660"/>
                    <a:pt x="1845992" y="2106930"/>
                  </a:cubicBezTo>
                  <a:cubicBezTo>
                    <a:pt x="1849215" y="2110740"/>
                    <a:pt x="1854048" y="2109470"/>
                    <a:pt x="1858882" y="2110740"/>
                  </a:cubicBezTo>
                  <a:cubicBezTo>
                    <a:pt x="1862104" y="2110740"/>
                    <a:pt x="1863715" y="2113280"/>
                    <a:pt x="1865327" y="2114550"/>
                  </a:cubicBezTo>
                  <a:cubicBezTo>
                    <a:pt x="1866938" y="2117090"/>
                    <a:pt x="1868549" y="2119630"/>
                    <a:pt x="1873382" y="2119630"/>
                  </a:cubicBezTo>
                  <a:cubicBezTo>
                    <a:pt x="1876605" y="2119630"/>
                    <a:pt x="1879827" y="2122170"/>
                    <a:pt x="1883050" y="2124710"/>
                  </a:cubicBezTo>
                  <a:cubicBezTo>
                    <a:pt x="1887883" y="2127250"/>
                    <a:pt x="1892717" y="2132330"/>
                    <a:pt x="1897550" y="2134870"/>
                  </a:cubicBezTo>
                  <a:cubicBezTo>
                    <a:pt x="1905606" y="2138680"/>
                    <a:pt x="1913662" y="2143760"/>
                    <a:pt x="1923330" y="2142490"/>
                  </a:cubicBezTo>
                  <a:cubicBezTo>
                    <a:pt x="1928163" y="2142490"/>
                    <a:pt x="1932997" y="2145030"/>
                    <a:pt x="1937830" y="2145030"/>
                  </a:cubicBezTo>
                  <a:cubicBezTo>
                    <a:pt x="1942664" y="2145030"/>
                    <a:pt x="1949109" y="2145030"/>
                    <a:pt x="1955553" y="2143760"/>
                  </a:cubicBezTo>
                  <a:cubicBezTo>
                    <a:pt x="1955553" y="2147570"/>
                    <a:pt x="1955553" y="2148840"/>
                    <a:pt x="1960387" y="2148840"/>
                  </a:cubicBezTo>
                  <a:cubicBezTo>
                    <a:pt x="1963609" y="2148840"/>
                    <a:pt x="1966832" y="2148840"/>
                    <a:pt x="1970054" y="2150110"/>
                  </a:cubicBezTo>
                  <a:cubicBezTo>
                    <a:pt x="1979721" y="2150110"/>
                    <a:pt x="1987777" y="2153920"/>
                    <a:pt x="1997444" y="2152650"/>
                  </a:cubicBezTo>
                  <a:cubicBezTo>
                    <a:pt x="2000667" y="2152650"/>
                    <a:pt x="2003889" y="2153920"/>
                    <a:pt x="2007112" y="2155190"/>
                  </a:cubicBezTo>
                  <a:cubicBezTo>
                    <a:pt x="2016779" y="2157730"/>
                    <a:pt x="2023224" y="2164080"/>
                    <a:pt x="2034502" y="2162810"/>
                  </a:cubicBezTo>
                  <a:cubicBezTo>
                    <a:pt x="2036113" y="2162810"/>
                    <a:pt x="2039336" y="2162810"/>
                    <a:pt x="2040947" y="2164080"/>
                  </a:cubicBezTo>
                  <a:cubicBezTo>
                    <a:pt x="2044169" y="2166620"/>
                    <a:pt x="2045780" y="2165350"/>
                    <a:pt x="2047391" y="2164080"/>
                  </a:cubicBezTo>
                  <a:cubicBezTo>
                    <a:pt x="2050614" y="2162810"/>
                    <a:pt x="2053836" y="2161540"/>
                    <a:pt x="2055447" y="2162810"/>
                  </a:cubicBezTo>
                  <a:cubicBezTo>
                    <a:pt x="2061892" y="2164080"/>
                    <a:pt x="2069948" y="2165350"/>
                    <a:pt x="2076393" y="2166620"/>
                  </a:cubicBezTo>
                  <a:lnTo>
                    <a:pt x="2082838" y="2166620"/>
                  </a:lnTo>
                  <a:cubicBezTo>
                    <a:pt x="2087671" y="2165350"/>
                    <a:pt x="2094116" y="2164080"/>
                    <a:pt x="2098950" y="2164080"/>
                  </a:cubicBezTo>
                  <a:cubicBezTo>
                    <a:pt x="2107006" y="2162810"/>
                    <a:pt x="2115062" y="2162810"/>
                    <a:pt x="2123118" y="2162810"/>
                  </a:cubicBezTo>
                  <a:lnTo>
                    <a:pt x="2126340" y="2162810"/>
                  </a:lnTo>
                  <a:cubicBezTo>
                    <a:pt x="2137618" y="2160270"/>
                    <a:pt x="2150508" y="2157730"/>
                    <a:pt x="2161786" y="2155190"/>
                  </a:cubicBezTo>
                  <a:cubicBezTo>
                    <a:pt x="2169842" y="2153920"/>
                    <a:pt x="2177898" y="2152650"/>
                    <a:pt x="2187565" y="2151380"/>
                  </a:cubicBezTo>
                  <a:cubicBezTo>
                    <a:pt x="2197232" y="2150110"/>
                    <a:pt x="2205288" y="2147570"/>
                    <a:pt x="2214956" y="2146300"/>
                  </a:cubicBezTo>
                  <a:cubicBezTo>
                    <a:pt x="2218178" y="2146300"/>
                    <a:pt x="2221400" y="2146300"/>
                    <a:pt x="2226234" y="2145030"/>
                  </a:cubicBezTo>
                  <a:cubicBezTo>
                    <a:pt x="2239124" y="2143760"/>
                    <a:pt x="2252013" y="2139950"/>
                    <a:pt x="2264903" y="2145030"/>
                  </a:cubicBezTo>
                  <a:lnTo>
                    <a:pt x="2284237" y="2148840"/>
                  </a:lnTo>
                  <a:cubicBezTo>
                    <a:pt x="2292293" y="2150110"/>
                    <a:pt x="2298738" y="2153920"/>
                    <a:pt x="2306794" y="2153920"/>
                  </a:cubicBezTo>
                  <a:cubicBezTo>
                    <a:pt x="2308405" y="2153920"/>
                    <a:pt x="2311627" y="2155190"/>
                    <a:pt x="2313239" y="2155190"/>
                  </a:cubicBezTo>
                  <a:cubicBezTo>
                    <a:pt x="2322906" y="2157730"/>
                    <a:pt x="2330962" y="2164080"/>
                    <a:pt x="2342240" y="2161540"/>
                  </a:cubicBezTo>
                  <a:cubicBezTo>
                    <a:pt x="2347074" y="2160270"/>
                    <a:pt x="2355129" y="2162810"/>
                    <a:pt x="2359963" y="2164080"/>
                  </a:cubicBezTo>
                  <a:cubicBezTo>
                    <a:pt x="2364797" y="2165350"/>
                    <a:pt x="2369630" y="2165350"/>
                    <a:pt x="2374464" y="2166620"/>
                  </a:cubicBezTo>
                  <a:lnTo>
                    <a:pt x="2374464" y="2169160"/>
                  </a:lnTo>
                  <a:cubicBezTo>
                    <a:pt x="2384131" y="2169160"/>
                    <a:pt x="2393798" y="2170430"/>
                    <a:pt x="2403465" y="2166620"/>
                  </a:cubicBezTo>
                  <a:cubicBezTo>
                    <a:pt x="2406688" y="2165350"/>
                    <a:pt x="2408299" y="2164080"/>
                    <a:pt x="2411521" y="2164080"/>
                  </a:cubicBezTo>
                  <a:cubicBezTo>
                    <a:pt x="2417966" y="2162810"/>
                    <a:pt x="2426022" y="2162810"/>
                    <a:pt x="2432467" y="2165350"/>
                  </a:cubicBezTo>
                  <a:cubicBezTo>
                    <a:pt x="2437300" y="2166620"/>
                    <a:pt x="2445356" y="2165350"/>
                    <a:pt x="2450190" y="2162810"/>
                  </a:cubicBezTo>
                  <a:cubicBezTo>
                    <a:pt x="2456635" y="2160270"/>
                    <a:pt x="2464691" y="2161540"/>
                    <a:pt x="2471135" y="2161540"/>
                  </a:cubicBezTo>
                  <a:cubicBezTo>
                    <a:pt x="2477580" y="2161540"/>
                    <a:pt x="2482414" y="2162810"/>
                    <a:pt x="2488859" y="2161540"/>
                  </a:cubicBezTo>
                  <a:cubicBezTo>
                    <a:pt x="2503359" y="2160270"/>
                    <a:pt x="2516249" y="2156460"/>
                    <a:pt x="2532361" y="2157730"/>
                  </a:cubicBezTo>
                  <a:cubicBezTo>
                    <a:pt x="2538806" y="2157730"/>
                    <a:pt x="2545250" y="2159000"/>
                    <a:pt x="2551695" y="2157730"/>
                  </a:cubicBezTo>
                  <a:cubicBezTo>
                    <a:pt x="2564585" y="2156460"/>
                    <a:pt x="2574252" y="2160270"/>
                    <a:pt x="2583919" y="2165350"/>
                  </a:cubicBezTo>
                  <a:cubicBezTo>
                    <a:pt x="2591975" y="2170430"/>
                    <a:pt x="2601642" y="2174240"/>
                    <a:pt x="2611309" y="2178050"/>
                  </a:cubicBezTo>
                  <a:cubicBezTo>
                    <a:pt x="2617754" y="2180590"/>
                    <a:pt x="2627421" y="2175510"/>
                    <a:pt x="2627421" y="2169160"/>
                  </a:cubicBezTo>
                  <a:lnTo>
                    <a:pt x="2627421" y="2157730"/>
                  </a:lnTo>
                  <a:cubicBezTo>
                    <a:pt x="2627421" y="2124710"/>
                    <a:pt x="2627421" y="2092960"/>
                    <a:pt x="2629032" y="2059940"/>
                  </a:cubicBezTo>
                  <a:cubicBezTo>
                    <a:pt x="2629032" y="2037080"/>
                    <a:pt x="2630644" y="2014220"/>
                    <a:pt x="2630644" y="1990090"/>
                  </a:cubicBezTo>
                  <a:cubicBezTo>
                    <a:pt x="2630644" y="1964690"/>
                    <a:pt x="2629032" y="447040"/>
                    <a:pt x="2629032" y="421640"/>
                  </a:cubicBezTo>
                  <a:cubicBezTo>
                    <a:pt x="2638700" y="410210"/>
                    <a:pt x="2635477" y="401320"/>
                    <a:pt x="2643533" y="394970"/>
                  </a:cubicBezTo>
                  <a:close/>
                  <a:moveTo>
                    <a:pt x="1601091" y="2052320"/>
                  </a:moveTo>
                  <a:cubicBezTo>
                    <a:pt x="1604313" y="2045970"/>
                    <a:pt x="1610758" y="2047240"/>
                    <a:pt x="1615592" y="2048510"/>
                  </a:cubicBezTo>
                  <a:cubicBezTo>
                    <a:pt x="1612369" y="2053590"/>
                    <a:pt x="1605924" y="2051050"/>
                    <a:pt x="1601091" y="2052320"/>
                  </a:cubicBezTo>
                  <a:close/>
                  <a:moveTo>
                    <a:pt x="1615592" y="2058670"/>
                  </a:moveTo>
                  <a:cubicBezTo>
                    <a:pt x="1617203" y="2056130"/>
                    <a:pt x="1617203" y="2052320"/>
                    <a:pt x="1622036" y="2052320"/>
                  </a:cubicBezTo>
                  <a:cubicBezTo>
                    <a:pt x="1623648" y="2052320"/>
                    <a:pt x="1626870" y="2053590"/>
                    <a:pt x="1628481" y="2053590"/>
                  </a:cubicBezTo>
                  <a:cubicBezTo>
                    <a:pt x="1626870" y="2056130"/>
                    <a:pt x="1625259" y="2057400"/>
                    <a:pt x="1623648" y="2059940"/>
                  </a:cubicBezTo>
                  <a:cubicBezTo>
                    <a:pt x="1622036" y="2059940"/>
                    <a:pt x="1618814" y="2059940"/>
                    <a:pt x="1615592" y="2058670"/>
                  </a:cubicBezTo>
                  <a:close/>
                  <a:moveTo>
                    <a:pt x="1622036" y="2071370"/>
                  </a:moveTo>
                  <a:cubicBezTo>
                    <a:pt x="1625259" y="2070100"/>
                    <a:pt x="1626870" y="2067560"/>
                    <a:pt x="1630092" y="2066290"/>
                  </a:cubicBezTo>
                  <a:cubicBezTo>
                    <a:pt x="1631704" y="2066290"/>
                    <a:pt x="1633315" y="2067560"/>
                    <a:pt x="1634926" y="2067560"/>
                  </a:cubicBezTo>
                  <a:cubicBezTo>
                    <a:pt x="1634926" y="2072640"/>
                    <a:pt x="1628481" y="2073910"/>
                    <a:pt x="1622036" y="2071370"/>
                  </a:cubicBezTo>
                  <a:close/>
                  <a:moveTo>
                    <a:pt x="1628481" y="2030730"/>
                  </a:moveTo>
                  <a:cubicBezTo>
                    <a:pt x="1630092" y="2032000"/>
                    <a:pt x="1630092" y="2033270"/>
                    <a:pt x="1633315" y="2034540"/>
                  </a:cubicBezTo>
                  <a:lnTo>
                    <a:pt x="1618814" y="2034540"/>
                  </a:lnTo>
                  <a:cubicBezTo>
                    <a:pt x="1618814" y="2033270"/>
                    <a:pt x="1618814" y="2032000"/>
                    <a:pt x="1620425" y="2030730"/>
                  </a:cubicBezTo>
                  <a:cubicBezTo>
                    <a:pt x="1626870" y="2030730"/>
                    <a:pt x="1628481" y="2030730"/>
                    <a:pt x="1628481" y="2025650"/>
                  </a:cubicBezTo>
                  <a:cubicBezTo>
                    <a:pt x="1633315" y="2026920"/>
                    <a:pt x="1639760" y="2023110"/>
                    <a:pt x="1641371" y="2029460"/>
                  </a:cubicBezTo>
                  <a:cubicBezTo>
                    <a:pt x="1636537" y="2030730"/>
                    <a:pt x="1633315" y="2030730"/>
                    <a:pt x="1628481" y="2030730"/>
                  </a:cubicBezTo>
                  <a:close/>
                </a:path>
              </a:pathLst>
            </a:custGeom>
            <a:blipFill>
              <a:blip r:embed="rId8"/>
              <a:stretch>
                <a:fillRect l="0" t="-6889" r="0" b="-6889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1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9223" y="8387164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13862" y="8262035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2685893" y="8387164"/>
            <a:ext cx="1594687" cy="2125022"/>
          </a:xfrm>
          <a:custGeom>
            <a:avLst/>
            <a:gdLst/>
            <a:ahLst/>
            <a:cxnLst/>
            <a:rect r="r" b="b" t="t" l="l"/>
            <a:pathLst>
              <a:path h="2125022" w="1594687">
                <a:moveTo>
                  <a:pt x="0" y="0"/>
                </a:moveTo>
                <a:lnTo>
                  <a:pt x="1594687" y="0"/>
                </a:lnTo>
                <a:lnTo>
                  <a:pt x="1594687" y="2125022"/>
                </a:lnTo>
                <a:lnTo>
                  <a:pt x="0" y="212502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3516413" y="8555927"/>
            <a:ext cx="1567003" cy="1787496"/>
          </a:xfrm>
          <a:custGeom>
            <a:avLst/>
            <a:gdLst/>
            <a:ahLst/>
            <a:cxnLst/>
            <a:rect r="r" b="b" t="t" l="l"/>
            <a:pathLst>
              <a:path h="1787496" w="1567003">
                <a:moveTo>
                  <a:pt x="0" y="0"/>
                </a:moveTo>
                <a:lnTo>
                  <a:pt x="1567003" y="0"/>
                </a:lnTo>
                <a:lnTo>
                  <a:pt x="1567003" y="1787496"/>
                </a:lnTo>
                <a:lnTo>
                  <a:pt x="0" y="178749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-1036" r="0" b="-1036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16</a:t>
            </a:r>
          </a:p>
        </p:txBody>
      </p:sp>
    </p:spTree>
  </p:cSld>
  <p:clrMapOvr>
    <a:masterClrMapping/>
  </p:clrMapOvr>
  <p:transition spd="slow">
    <p:push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5350608" y="6728709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5059182"/>
                </a:moveTo>
                <a:lnTo>
                  <a:pt x="3817384" y="5059182"/>
                </a:lnTo>
                <a:lnTo>
                  <a:pt x="3817384" y="0"/>
                </a:lnTo>
                <a:lnTo>
                  <a:pt x="0" y="0"/>
                </a:lnTo>
                <a:lnTo>
                  <a:pt x="0" y="5059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8282222">
            <a:off x="-3029494" y="-294287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49"/>
                </a:moveTo>
                <a:lnTo>
                  <a:pt x="5130494" y="6799449"/>
                </a:lnTo>
                <a:lnTo>
                  <a:pt x="5130494" y="0"/>
                </a:lnTo>
                <a:lnTo>
                  <a:pt x="0" y="0"/>
                </a:lnTo>
                <a:lnTo>
                  <a:pt x="0" y="679944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1273332" y="1725632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5608513" y="296045"/>
            <a:ext cx="1650787" cy="1638078"/>
            <a:chOff x="0" y="0"/>
            <a:chExt cx="1145964" cy="11371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239182" y="0"/>
                  </a:moveTo>
                  <a:lnTo>
                    <a:pt x="906782" y="0"/>
                  </a:lnTo>
                  <a:cubicBezTo>
                    <a:pt x="970217" y="0"/>
                    <a:pt x="1031054" y="25199"/>
                    <a:pt x="1075909" y="70055"/>
                  </a:cubicBezTo>
                  <a:cubicBezTo>
                    <a:pt x="1120764" y="114910"/>
                    <a:pt x="1145964" y="175747"/>
                    <a:pt x="1145964" y="239182"/>
                  </a:cubicBezTo>
                  <a:lnTo>
                    <a:pt x="1145964" y="897959"/>
                  </a:lnTo>
                  <a:cubicBezTo>
                    <a:pt x="1145964" y="961394"/>
                    <a:pt x="1120764" y="1022231"/>
                    <a:pt x="1075909" y="1067086"/>
                  </a:cubicBezTo>
                  <a:cubicBezTo>
                    <a:pt x="1031054" y="1111941"/>
                    <a:pt x="970217" y="1137141"/>
                    <a:pt x="906782" y="1137141"/>
                  </a:cubicBezTo>
                  <a:lnTo>
                    <a:pt x="239182" y="1137141"/>
                  </a:lnTo>
                  <a:cubicBezTo>
                    <a:pt x="175747" y="1137141"/>
                    <a:pt x="114910" y="1111941"/>
                    <a:pt x="70055" y="1067086"/>
                  </a:cubicBezTo>
                  <a:cubicBezTo>
                    <a:pt x="25199" y="1022231"/>
                    <a:pt x="0" y="961394"/>
                    <a:pt x="0" y="897959"/>
                  </a:cubicBezTo>
                  <a:lnTo>
                    <a:pt x="0" y="239182"/>
                  </a:lnTo>
                  <a:cubicBezTo>
                    <a:pt x="0" y="175747"/>
                    <a:pt x="25199" y="114910"/>
                    <a:pt x="70055" y="70055"/>
                  </a:cubicBezTo>
                  <a:cubicBezTo>
                    <a:pt x="114910" y="25199"/>
                    <a:pt x="175747" y="0"/>
                    <a:pt x="23918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819798" y="3823749"/>
            <a:ext cx="5439502" cy="5235568"/>
            <a:chOff x="30480" y="591820"/>
            <a:chExt cx="12736830" cy="122593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0" y="2120900"/>
                    <a:pt x="8590280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20"/>
                    <a:pt x="1822450" y="10811510"/>
                    <a:pt x="2842260" y="11203940"/>
                  </a:cubicBezTo>
                  <a:cubicBezTo>
                    <a:pt x="5585460" y="12259310"/>
                    <a:pt x="8953501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6"/>
              <a:stretch>
                <a:fillRect l="0" t="-112" r="0" b="-112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6046101" y="485485"/>
            <a:ext cx="775610" cy="1259197"/>
          </a:xfrm>
          <a:custGeom>
            <a:avLst/>
            <a:gdLst/>
            <a:ahLst/>
            <a:cxnLst/>
            <a:rect r="r" b="b" t="t" l="l"/>
            <a:pathLst>
              <a:path h="1259197" w="775610">
                <a:moveTo>
                  <a:pt x="0" y="0"/>
                </a:moveTo>
                <a:lnTo>
                  <a:pt x="775611" y="0"/>
                </a:lnTo>
                <a:lnTo>
                  <a:pt x="775611" y="1259197"/>
                </a:lnTo>
                <a:lnTo>
                  <a:pt x="0" y="12591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1832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28700" y="1934123"/>
            <a:ext cx="9144000" cy="7604132"/>
            <a:chOff x="0" y="0"/>
            <a:chExt cx="2635913" cy="219202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7620" y="-2540"/>
              <a:ext cx="2643533" cy="2194560"/>
            </a:xfrm>
            <a:custGeom>
              <a:avLst/>
              <a:gdLst/>
              <a:ahLst/>
              <a:cxnLst/>
              <a:rect r="r" b="b" t="t" l="l"/>
              <a:pathLst>
                <a:path h="2194560" w="2643533">
                  <a:moveTo>
                    <a:pt x="2643533" y="394970"/>
                  </a:moveTo>
                  <a:cubicBezTo>
                    <a:pt x="2641922" y="394970"/>
                    <a:pt x="2640311" y="394970"/>
                    <a:pt x="2638700" y="393700"/>
                  </a:cubicBezTo>
                  <a:cubicBezTo>
                    <a:pt x="2630644" y="392430"/>
                    <a:pt x="2620977" y="393700"/>
                    <a:pt x="2616143" y="387350"/>
                  </a:cubicBezTo>
                  <a:cubicBezTo>
                    <a:pt x="2614532" y="384810"/>
                    <a:pt x="2609698" y="382270"/>
                    <a:pt x="2606476" y="381000"/>
                  </a:cubicBezTo>
                  <a:cubicBezTo>
                    <a:pt x="2600031" y="375920"/>
                    <a:pt x="2591975" y="370840"/>
                    <a:pt x="2583919" y="365760"/>
                  </a:cubicBezTo>
                  <a:lnTo>
                    <a:pt x="2569418" y="354330"/>
                  </a:lnTo>
                  <a:cubicBezTo>
                    <a:pt x="2567807" y="353060"/>
                    <a:pt x="2567807" y="351790"/>
                    <a:pt x="2567807" y="350520"/>
                  </a:cubicBezTo>
                  <a:cubicBezTo>
                    <a:pt x="2564585" y="347980"/>
                    <a:pt x="2559751" y="345440"/>
                    <a:pt x="2554918" y="345440"/>
                  </a:cubicBezTo>
                  <a:cubicBezTo>
                    <a:pt x="2546862" y="344170"/>
                    <a:pt x="2538806" y="344170"/>
                    <a:pt x="2530750" y="342900"/>
                  </a:cubicBezTo>
                  <a:lnTo>
                    <a:pt x="2524305" y="342900"/>
                  </a:lnTo>
                  <a:cubicBezTo>
                    <a:pt x="2516249" y="340360"/>
                    <a:pt x="2509804" y="339090"/>
                    <a:pt x="2501748" y="340360"/>
                  </a:cubicBezTo>
                  <a:cubicBezTo>
                    <a:pt x="2498526" y="340360"/>
                    <a:pt x="2495303" y="340360"/>
                    <a:pt x="2493692" y="337820"/>
                  </a:cubicBezTo>
                  <a:cubicBezTo>
                    <a:pt x="2492081" y="335280"/>
                    <a:pt x="2488859" y="334010"/>
                    <a:pt x="2487248" y="332740"/>
                  </a:cubicBezTo>
                  <a:cubicBezTo>
                    <a:pt x="2484025" y="330200"/>
                    <a:pt x="2479192" y="328930"/>
                    <a:pt x="2475969" y="327660"/>
                  </a:cubicBezTo>
                  <a:cubicBezTo>
                    <a:pt x="2469524" y="323850"/>
                    <a:pt x="2464691" y="320040"/>
                    <a:pt x="2456635" y="320040"/>
                  </a:cubicBezTo>
                  <a:cubicBezTo>
                    <a:pt x="2450190" y="320040"/>
                    <a:pt x="2443745" y="318770"/>
                    <a:pt x="2437300" y="317500"/>
                  </a:cubicBezTo>
                  <a:cubicBezTo>
                    <a:pt x="2435689" y="317500"/>
                    <a:pt x="2435689" y="317500"/>
                    <a:pt x="2435689" y="316230"/>
                  </a:cubicBezTo>
                  <a:cubicBezTo>
                    <a:pt x="2430856" y="311150"/>
                    <a:pt x="2422800" y="309880"/>
                    <a:pt x="2414744" y="309880"/>
                  </a:cubicBezTo>
                  <a:cubicBezTo>
                    <a:pt x="2411522" y="309880"/>
                    <a:pt x="2408299" y="308610"/>
                    <a:pt x="2408299" y="307340"/>
                  </a:cubicBezTo>
                  <a:cubicBezTo>
                    <a:pt x="2406688" y="303530"/>
                    <a:pt x="2403465" y="302260"/>
                    <a:pt x="2400243" y="302260"/>
                  </a:cubicBezTo>
                  <a:cubicBezTo>
                    <a:pt x="2395410" y="302260"/>
                    <a:pt x="2390576" y="300990"/>
                    <a:pt x="2387354" y="302260"/>
                  </a:cubicBezTo>
                  <a:cubicBezTo>
                    <a:pt x="2374464" y="306070"/>
                    <a:pt x="2364797" y="298450"/>
                    <a:pt x="2353518" y="297180"/>
                  </a:cubicBezTo>
                  <a:lnTo>
                    <a:pt x="2351907" y="295910"/>
                  </a:lnTo>
                  <a:cubicBezTo>
                    <a:pt x="2348685" y="289560"/>
                    <a:pt x="2340629" y="289560"/>
                    <a:pt x="2332573" y="288290"/>
                  </a:cubicBezTo>
                  <a:cubicBezTo>
                    <a:pt x="2332573" y="287020"/>
                    <a:pt x="2334184" y="287020"/>
                    <a:pt x="2334184" y="285750"/>
                  </a:cubicBezTo>
                  <a:cubicBezTo>
                    <a:pt x="2332573" y="285750"/>
                    <a:pt x="2330962" y="287020"/>
                    <a:pt x="2327739" y="287020"/>
                  </a:cubicBezTo>
                  <a:cubicBezTo>
                    <a:pt x="2326128" y="287020"/>
                    <a:pt x="2322906" y="288290"/>
                    <a:pt x="2321294" y="287020"/>
                  </a:cubicBezTo>
                  <a:cubicBezTo>
                    <a:pt x="2318072" y="283210"/>
                    <a:pt x="2313239" y="279400"/>
                    <a:pt x="2313239" y="275590"/>
                  </a:cubicBezTo>
                  <a:cubicBezTo>
                    <a:pt x="2313239" y="271780"/>
                    <a:pt x="2308405" y="271780"/>
                    <a:pt x="2306794" y="270510"/>
                  </a:cubicBezTo>
                  <a:lnTo>
                    <a:pt x="2303571" y="270510"/>
                  </a:lnTo>
                  <a:cubicBezTo>
                    <a:pt x="2297127" y="265430"/>
                    <a:pt x="2290682" y="264160"/>
                    <a:pt x="2282626" y="267970"/>
                  </a:cubicBezTo>
                  <a:cubicBezTo>
                    <a:pt x="2281015" y="264160"/>
                    <a:pt x="2284237" y="259080"/>
                    <a:pt x="2277792" y="257810"/>
                  </a:cubicBezTo>
                  <a:lnTo>
                    <a:pt x="2277792" y="256540"/>
                  </a:lnTo>
                  <a:cubicBezTo>
                    <a:pt x="2281015" y="250190"/>
                    <a:pt x="2276181" y="246380"/>
                    <a:pt x="2269736" y="243840"/>
                  </a:cubicBezTo>
                  <a:cubicBezTo>
                    <a:pt x="2264903" y="241300"/>
                    <a:pt x="2263291" y="238760"/>
                    <a:pt x="2263291" y="234950"/>
                  </a:cubicBezTo>
                  <a:lnTo>
                    <a:pt x="2263291" y="229870"/>
                  </a:lnTo>
                  <a:cubicBezTo>
                    <a:pt x="2256847" y="228600"/>
                    <a:pt x="2253624" y="223520"/>
                    <a:pt x="2250402" y="219710"/>
                  </a:cubicBezTo>
                  <a:cubicBezTo>
                    <a:pt x="2248791" y="214630"/>
                    <a:pt x="2245568" y="210820"/>
                    <a:pt x="2242346" y="207010"/>
                  </a:cubicBezTo>
                  <a:cubicBezTo>
                    <a:pt x="2239124" y="203200"/>
                    <a:pt x="2232679" y="200660"/>
                    <a:pt x="2232679" y="194310"/>
                  </a:cubicBezTo>
                  <a:cubicBezTo>
                    <a:pt x="2232679" y="190500"/>
                    <a:pt x="2231068" y="186690"/>
                    <a:pt x="2229456" y="182880"/>
                  </a:cubicBezTo>
                  <a:cubicBezTo>
                    <a:pt x="2226234" y="177800"/>
                    <a:pt x="2223012" y="173990"/>
                    <a:pt x="2218178" y="168910"/>
                  </a:cubicBezTo>
                  <a:cubicBezTo>
                    <a:pt x="2221401" y="165100"/>
                    <a:pt x="2224623" y="162560"/>
                    <a:pt x="2219789" y="158750"/>
                  </a:cubicBezTo>
                  <a:lnTo>
                    <a:pt x="2219789" y="156210"/>
                  </a:lnTo>
                  <a:cubicBezTo>
                    <a:pt x="2219789" y="154940"/>
                    <a:pt x="2218178" y="153670"/>
                    <a:pt x="2218178" y="152400"/>
                  </a:cubicBezTo>
                  <a:cubicBezTo>
                    <a:pt x="2216567" y="151130"/>
                    <a:pt x="2213344" y="149860"/>
                    <a:pt x="2211733" y="148590"/>
                  </a:cubicBezTo>
                  <a:cubicBezTo>
                    <a:pt x="2206900" y="144780"/>
                    <a:pt x="2203677" y="139700"/>
                    <a:pt x="2195621" y="142240"/>
                  </a:cubicBezTo>
                  <a:cubicBezTo>
                    <a:pt x="2192399" y="137160"/>
                    <a:pt x="2190788" y="132080"/>
                    <a:pt x="2189177" y="127000"/>
                  </a:cubicBezTo>
                  <a:cubicBezTo>
                    <a:pt x="2187565" y="123190"/>
                    <a:pt x="2185954" y="120650"/>
                    <a:pt x="2184343" y="116840"/>
                  </a:cubicBezTo>
                  <a:lnTo>
                    <a:pt x="2184343" y="115570"/>
                  </a:lnTo>
                  <a:cubicBezTo>
                    <a:pt x="2187565" y="110490"/>
                    <a:pt x="2182732" y="106680"/>
                    <a:pt x="2182732" y="102870"/>
                  </a:cubicBezTo>
                  <a:cubicBezTo>
                    <a:pt x="2182732" y="100330"/>
                    <a:pt x="2179509" y="97790"/>
                    <a:pt x="2177898" y="95250"/>
                  </a:cubicBezTo>
                  <a:cubicBezTo>
                    <a:pt x="2176287" y="91440"/>
                    <a:pt x="2171453" y="88900"/>
                    <a:pt x="2171453" y="85090"/>
                  </a:cubicBezTo>
                  <a:lnTo>
                    <a:pt x="2171453" y="64770"/>
                  </a:lnTo>
                  <a:cubicBezTo>
                    <a:pt x="2169842" y="57150"/>
                    <a:pt x="2166620" y="53340"/>
                    <a:pt x="2155341" y="52070"/>
                  </a:cubicBezTo>
                  <a:cubicBezTo>
                    <a:pt x="2153730" y="52070"/>
                    <a:pt x="2152119" y="52070"/>
                    <a:pt x="2152119" y="50800"/>
                  </a:cubicBezTo>
                  <a:cubicBezTo>
                    <a:pt x="2148897" y="46990"/>
                    <a:pt x="2144063" y="45720"/>
                    <a:pt x="2137618" y="44450"/>
                  </a:cubicBezTo>
                  <a:cubicBezTo>
                    <a:pt x="2132785" y="44450"/>
                    <a:pt x="2129563" y="44450"/>
                    <a:pt x="2126340" y="45720"/>
                  </a:cubicBezTo>
                  <a:cubicBezTo>
                    <a:pt x="2118284" y="49530"/>
                    <a:pt x="2110228" y="53340"/>
                    <a:pt x="2103783" y="58420"/>
                  </a:cubicBezTo>
                  <a:cubicBezTo>
                    <a:pt x="2095727" y="63500"/>
                    <a:pt x="2089283" y="67310"/>
                    <a:pt x="2079615" y="63500"/>
                  </a:cubicBezTo>
                  <a:lnTo>
                    <a:pt x="2076393" y="63500"/>
                  </a:lnTo>
                  <a:cubicBezTo>
                    <a:pt x="2073171" y="62230"/>
                    <a:pt x="2068337" y="60960"/>
                    <a:pt x="2065115" y="59690"/>
                  </a:cubicBezTo>
                  <a:cubicBezTo>
                    <a:pt x="2063503" y="60960"/>
                    <a:pt x="2061892" y="62230"/>
                    <a:pt x="2057059" y="60960"/>
                  </a:cubicBezTo>
                  <a:cubicBezTo>
                    <a:pt x="2047392" y="59690"/>
                    <a:pt x="2039336" y="58420"/>
                    <a:pt x="2031280" y="53340"/>
                  </a:cubicBezTo>
                  <a:cubicBezTo>
                    <a:pt x="2029668" y="52070"/>
                    <a:pt x="2026446" y="52070"/>
                    <a:pt x="2024835" y="52070"/>
                  </a:cubicBezTo>
                  <a:cubicBezTo>
                    <a:pt x="2018390" y="50800"/>
                    <a:pt x="2010334" y="49530"/>
                    <a:pt x="2002278" y="46990"/>
                  </a:cubicBezTo>
                  <a:cubicBezTo>
                    <a:pt x="2008723" y="43180"/>
                    <a:pt x="2007112" y="40640"/>
                    <a:pt x="2003889" y="38100"/>
                  </a:cubicBezTo>
                  <a:cubicBezTo>
                    <a:pt x="1999056" y="33020"/>
                    <a:pt x="1992611" y="33020"/>
                    <a:pt x="1987777" y="35560"/>
                  </a:cubicBezTo>
                  <a:cubicBezTo>
                    <a:pt x="1976499" y="39370"/>
                    <a:pt x="1965221" y="44450"/>
                    <a:pt x="1952331" y="48260"/>
                  </a:cubicBezTo>
                  <a:cubicBezTo>
                    <a:pt x="1947498" y="50800"/>
                    <a:pt x="1941053" y="52070"/>
                    <a:pt x="1934608" y="53340"/>
                  </a:cubicBezTo>
                  <a:cubicBezTo>
                    <a:pt x="1929774" y="54610"/>
                    <a:pt x="1924941" y="53340"/>
                    <a:pt x="1920107" y="54610"/>
                  </a:cubicBezTo>
                  <a:cubicBezTo>
                    <a:pt x="1915274" y="55880"/>
                    <a:pt x="1910440" y="57150"/>
                    <a:pt x="1903995" y="55880"/>
                  </a:cubicBezTo>
                  <a:cubicBezTo>
                    <a:pt x="1902384" y="55880"/>
                    <a:pt x="1899162" y="57150"/>
                    <a:pt x="1897551" y="57150"/>
                  </a:cubicBezTo>
                  <a:cubicBezTo>
                    <a:pt x="1894328" y="58420"/>
                    <a:pt x="1892717" y="59690"/>
                    <a:pt x="1889495" y="58420"/>
                  </a:cubicBezTo>
                  <a:cubicBezTo>
                    <a:pt x="1883050" y="58420"/>
                    <a:pt x="1879827" y="60960"/>
                    <a:pt x="1876605" y="63500"/>
                  </a:cubicBezTo>
                  <a:cubicBezTo>
                    <a:pt x="1873383" y="66040"/>
                    <a:pt x="1870160" y="71120"/>
                    <a:pt x="1866938" y="72390"/>
                  </a:cubicBezTo>
                  <a:cubicBezTo>
                    <a:pt x="1862104" y="73660"/>
                    <a:pt x="1858882" y="76200"/>
                    <a:pt x="1855660" y="78740"/>
                  </a:cubicBezTo>
                  <a:cubicBezTo>
                    <a:pt x="1852437" y="81280"/>
                    <a:pt x="1849215" y="82550"/>
                    <a:pt x="1845992" y="83820"/>
                  </a:cubicBezTo>
                  <a:cubicBezTo>
                    <a:pt x="1841159" y="86360"/>
                    <a:pt x="1836325" y="87630"/>
                    <a:pt x="1831492" y="90170"/>
                  </a:cubicBezTo>
                  <a:cubicBezTo>
                    <a:pt x="1826658" y="93980"/>
                    <a:pt x="1820213" y="96520"/>
                    <a:pt x="1813768" y="96520"/>
                  </a:cubicBezTo>
                  <a:cubicBezTo>
                    <a:pt x="1807324" y="97790"/>
                    <a:pt x="1799268" y="97790"/>
                    <a:pt x="1792823" y="101600"/>
                  </a:cubicBezTo>
                  <a:cubicBezTo>
                    <a:pt x="1792823" y="101600"/>
                    <a:pt x="1791212" y="102870"/>
                    <a:pt x="1789601" y="102870"/>
                  </a:cubicBezTo>
                  <a:cubicBezTo>
                    <a:pt x="1783156" y="102870"/>
                    <a:pt x="1776711" y="101600"/>
                    <a:pt x="1770266" y="101600"/>
                  </a:cubicBezTo>
                  <a:cubicBezTo>
                    <a:pt x="1765433" y="101600"/>
                    <a:pt x="1757377" y="100330"/>
                    <a:pt x="1754154" y="106680"/>
                  </a:cubicBezTo>
                  <a:cubicBezTo>
                    <a:pt x="1754154" y="106680"/>
                    <a:pt x="1752543" y="107950"/>
                    <a:pt x="1750932" y="107950"/>
                  </a:cubicBezTo>
                  <a:cubicBezTo>
                    <a:pt x="1746098" y="109220"/>
                    <a:pt x="1741265" y="111760"/>
                    <a:pt x="1736431" y="113030"/>
                  </a:cubicBezTo>
                  <a:cubicBezTo>
                    <a:pt x="1736431" y="115570"/>
                    <a:pt x="1731598" y="116840"/>
                    <a:pt x="1728375" y="116840"/>
                  </a:cubicBezTo>
                  <a:cubicBezTo>
                    <a:pt x="1713874" y="115570"/>
                    <a:pt x="1700985" y="115570"/>
                    <a:pt x="1686484" y="111760"/>
                  </a:cubicBezTo>
                  <a:cubicBezTo>
                    <a:pt x="1680039" y="110490"/>
                    <a:pt x="1673595" y="107950"/>
                    <a:pt x="1665539" y="105410"/>
                  </a:cubicBezTo>
                  <a:cubicBezTo>
                    <a:pt x="1663927" y="105410"/>
                    <a:pt x="1662316" y="104140"/>
                    <a:pt x="1660705" y="104140"/>
                  </a:cubicBezTo>
                  <a:cubicBezTo>
                    <a:pt x="1649427" y="104140"/>
                    <a:pt x="1638148" y="105410"/>
                    <a:pt x="1625259" y="105410"/>
                  </a:cubicBezTo>
                  <a:lnTo>
                    <a:pt x="1623648" y="105410"/>
                  </a:lnTo>
                  <a:cubicBezTo>
                    <a:pt x="1617203" y="102870"/>
                    <a:pt x="1609147" y="104140"/>
                    <a:pt x="1602702" y="107950"/>
                  </a:cubicBezTo>
                  <a:cubicBezTo>
                    <a:pt x="1601091" y="109220"/>
                    <a:pt x="1597868" y="110490"/>
                    <a:pt x="1596257" y="110490"/>
                  </a:cubicBezTo>
                  <a:cubicBezTo>
                    <a:pt x="1588201" y="109220"/>
                    <a:pt x="1581756" y="107950"/>
                    <a:pt x="1573701" y="106680"/>
                  </a:cubicBezTo>
                  <a:cubicBezTo>
                    <a:pt x="1565645" y="105410"/>
                    <a:pt x="1559200" y="104140"/>
                    <a:pt x="1551144" y="104140"/>
                  </a:cubicBezTo>
                  <a:cubicBezTo>
                    <a:pt x="1544699" y="104140"/>
                    <a:pt x="1538254" y="102870"/>
                    <a:pt x="1531810" y="100330"/>
                  </a:cubicBezTo>
                  <a:cubicBezTo>
                    <a:pt x="1525365" y="97790"/>
                    <a:pt x="1518920" y="96520"/>
                    <a:pt x="1512475" y="93980"/>
                  </a:cubicBezTo>
                  <a:cubicBezTo>
                    <a:pt x="1509253" y="92710"/>
                    <a:pt x="1504419" y="92710"/>
                    <a:pt x="1499586" y="91440"/>
                  </a:cubicBezTo>
                  <a:cubicBezTo>
                    <a:pt x="1499586" y="87630"/>
                    <a:pt x="1501197" y="85090"/>
                    <a:pt x="1501197" y="82550"/>
                  </a:cubicBezTo>
                  <a:cubicBezTo>
                    <a:pt x="1493141" y="85090"/>
                    <a:pt x="1488307" y="83820"/>
                    <a:pt x="1483474" y="81280"/>
                  </a:cubicBezTo>
                  <a:cubicBezTo>
                    <a:pt x="1480251" y="80010"/>
                    <a:pt x="1475418" y="80010"/>
                    <a:pt x="1472195" y="78740"/>
                  </a:cubicBezTo>
                  <a:lnTo>
                    <a:pt x="1467362" y="78740"/>
                  </a:lnTo>
                  <a:cubicBezTo>
                    <a:pt x="1460917" y="76200"/>
                    <a:pt x="1452861" y="76200"/>
                    <a:pt x="1444805" y="76200"/>
                  </a:cubicBezTo>
                  <a:cubicBezTo>
                    <a:pt x="1435138" y="76200"/>
                    <a:pt x="1423860" y="74930"/>
                    <a:pt x="1414192" y="69850"/>
                  </a:cubicBezTo>
                  <a:cubicBezTo>
                    <a:pt x="1406136" y="66040"/>
                    <a:pt x="1396469" y="63500"/>
                    <a:pt x="1386802" y="64770"/>
                  </a:cubicBezTo>
                  <a:cubicBezTo>
                    <a:pt x="1381968" y="66040"/>
                    <a:pt x="1377135" y="68580"/>
                    <a:pt x="1372301" y="69850"/>
                  </a:cubicBezTo>
                  <a:cubicBezTo>
                    <a:pt x="1364245" y="72390"/>
                    <a:pt x="1357801" y="77470"/>
                    <a:pt x="1349745" y="80010"/>
                  </a:cubicBezTo>
                  <a:cubicBezTo>
                    <a:pt x="1341689" y="82550"/>
                    <a:pt x="1332021" y="85090"/>
                    <a:pt x="1322354" y="87630"/>
                  </a:cubicBezTo>
                  <a:cubicBezTo>
                    <a:pt x="1317521" y="88900"/>
                    <a:pt x="1312687" y="91440"/>
                    <a:pt x="1307854" y="92710"/>
                  </a:cubicBezTo>
                  <a:cubicBezTo>
                    <a:pt x="1299798" y="95250"/>
                    <a:pt x="1293353" y="96520"/>
                    <a:pt x="1285297" y="99060"/>
                  </a:cubicBezTo>
                  <a:cubicBezTo>
                    <a:pt x="1280463" y="100330"/>
                    <a:pt x="1274018" y="104140"/>
                    <a:pt x="1269185" y="105410"/>
                  </a:cubicBezTo>
                  <a:cubicBezTo>
                    <a:pt x="1259518" y="107950"/>
                    <a:pt x="1249851" y="111760"/>
                    <a:pt x="1238572" y="113030"/>
                  </a:cubicBezTo>
                  <a:cubicBezTo>
                    <a:pt x="1233739" y="114300"/>
                    <a:pt x="1232127" y="116840"/>
                    <a:pt x="1228905" y="118110"/>
                  </a:cubicBezTo>
                  <a:lnTo>
                    <a:pt x="1214404" y="121920"/>
                  </a:lnTo>
                  <a:cubicBezTo>
                    <a:pt x="1204737" y="124460"/>
                    <a:pt x="1196681" y="127000"/>
                    <a:pt x="1187014" y="128270"/>
                  </a:cubicBezTo>
                  <a:cubicBezTo>
                    <a:pt x="1182180" y="129540"/>
                    <a:pt x="1175736" y="130810"/>
                    <a:pt x="1170902" y="132080"/>
                  </a:cubicBezTo>
                  <a:cubicBezTo>
                    <a:pt x="1169291" y="132080"/>
                    <a:pt x="1169291" y="133350"/>
                    <a:pt x="1167680" y="133350"/>
                  </a:cubicBezTo>
                  <a:cubicBezTo>
                    <a:pt x="1164457" y="135890"/>
                    <a:pt x="1161235" y="138430"/>
                    <a:pt x="1156401" y="139700"/>
                  </a:cubicBezTo>
                  <a:cubicBezTo>
                    <a:pt x="1148345" y="142240"/>
                    <a:pt x="1140289" y="144780"/>
                    <a:pt x="1132233" y="146050"/>
                  </a:cubicBezTo>
                  <a:cubicBezTo>
                    <a:pt x="1129011" y="147320"/>
                    <a:pt x="1124177" y="147320"/>
                    <a:pt x="1120955" y="147320"/>
                  </a:cubicBezTo>
                  <a:cubicBezTo>
                    <a:pt x="1111288" y="148590"/>
                    <a:pt x="1101621" y="152400"/>
                    <a:pt x="1091954" y="154940"/>
                  </a:cubicBezTo>
                  <a:cubicBezTo>
                    <a:pt x="1083898" y="157480"/>
                    <a:pt x="1075842" y="158750"/>
                    <a:pt x="1069397" y="161290"/>
                  </a:cubicBezTo>
                  <a:cubicBezTo>
                    <a:pt x="1059730" y="163830"/>
                    <a:pt x="1050062" y="166370"/>
                    <a:pt x="1045229" y="173990"/>
                  </a:cubicBezTo>
                  <a:cubicBezTo>
                    <a:pt x="1045229" y="175260"/>
                    <a:pt x="1042007" y="175260"/>
                    <a:pt x="1042007" y="175260"/>
                  </a:cubicBezTo>
                  <a:cubicBezTo>
                    <a:pt x="1037173" y="176530"/>
                    <a:pt x="1030728" y="177800"/>
                    <a:pt x="1025895" y="179070"/>
                  </a:cubicBezTo>
                  <a:cubicBezTo>
                    <a:pt x="1024283" y="180340"/>
                    <a:pt x="1022672" y="179070"/>
                    <a:pt x="1022672" y="177800"/>
                  </a:cubicBezTo>
                  <a:cubicBezTo>
                    <a:pt x="1021061" y="172720"/>
                    <a:pt x="1021061" y="166370"/>
                    <a:pt x="1011394" y="163830"/>
                  </a:cubicBezTo>
                  <a:lnTo>
                    <a:pt x="1009783" y="162560"/>
                  </a:lnTo>
                  <a:cubicBezTo>
                    <a:pt x="1009783" y="156210"/>
                    <a:pt x="1003338" y="153670"/>
                    <a:pt x="996893" y="151130"/>
                  </a:cubicBezTo>
                  <a:cubicBezTo>
                    <a:pt x="990448" y="148590"/>
                    <a:pt x="985615" y="147320"/>
                    <a:pt x="980781" y="142240"/>
                  </a:cubicBezTo>
                  <a:cubicBezTo>
                    <a:pt x="977559" y="138430"/>
                    <a:pt x="971114" y="135890"/>
                    <a:pt x="966280" y="132080"/>
                  </a:cubicBezTo>
                  <a:cubicBezTo>
                    <a:pt x="961447" y="129540"/>
                    <a:pt x="955002" y="128270"/>
                    <a:pt x="951780" y="123190"/>
                  </a:cubicBezTo>
                  <a:cubicBezTo>
                    <a:pt x="950169" y="120650"/>
                    <a:pt x="946946" y="119380"/>
                    <a:pt x="943724" y="116840"/>
                  </a:cubicBezTo>
                  <a:cubicBezTo>
                    <a:pt x="945335" y="116840"/>
                    <a:pt x="942113" y="116840"/>
                    <a:pt x="940501" y="115570"/>
                  </a:cubicBezTo>
                  <a:cubicBezTo>
                    <a:pt x="938890" y="114300"/>
                    <a:pt x="937279" y="114300"/>
                    <a:pt x="935668" y="113030"/>
                  </a:cubicBezTo>
                  <a:cubicBezTo>
                    <a:pt x="934057" y="110490"/>
                    <a:pt x="932445" y="107950"/>
                    <a:pt x="927612" y="107950"/>
                  </a:cubicBezTo>
                  <a:cubicBezTo>
                    <a:pt x="926001" y="107950"/>
                    <a:pt x="924389" y="106680"/>
                    <a:pt x="922778" y="105410"/>
                  </a:cubicBezTo>
                  <a:cubicBezTo>
                    <a:pt x="921167" y="105410"/>
                    <a:pt x="919556" y="104140"/>
                    <a:pt x="916333" y="104140"/>
                  </a:cubicBezTo>
                  <a:lnTo>
                    <a:pt x="896999" y="96520"/>
                  </a:lnTo>
                  <a:cubicBezTo>
                    <a:pt x="892166" y="93980"/>
                    <a:pt x="887332" y="90170"/>
                    <a:pt x="880887" y="88900"/>
                  </a:cubicBezTo>
                  <a:cubicBezTo>
                    <a:pt x="871220" y="86360"/>
                    <a:pt x="863164" y="82550"/>
                    <a:pt x="856719" y="76200"/>
                  </a:cubicBezTo>
                  <a:cubicBezTo>
                    <a:pt x="850274" y="69850"/>
                    <a:pt x="842219" y="66040"/>
                    <a:pt x="832551" y="62230"/>
                  </a:cubicBezTo>
                  <a:cubicBezTo>
                    <a:pt x="827718" y="59690"/>
                    <a:pt x="822884" y="58420"/>
                    <a:pt x="819662" y="57150"/>
                  </a:cubicBezTo>
                  <a:cubicBezTo>
                    <a:pt x="813217" y="53340"/>
                    <a:pt x="805161" y="50800"/>
                    <a:pt x="797105" y="48260"/>
                  </a:cubicBezTo>
                  <a:cubicBezTo>
                    <a:pt x="800327" y="44450"/>
                    <a:pt x="798716" y="44450"/>
                    <a:pt x="795494" y="43180"/>
                  </a:cubicBezTo>
                  <a:cubicBezTo>
                    <a:pt x="792271" y="41910"/>
                    <a:pt x="789049" y="41910"/>
                    <a:pt x="787438" y="40640"/>
                  </a:cubicBezTo>
                  <a:cubicBezTo>
                    <a:pt x="785827" y="36830"/>
                    <a:pt x="780993" y="36830"/>
                    <a:pt x="777771" y="34290"/>
                  </a:cubicBezTo>
                  <a:cubicBezTo>
                    <a:pt x="772937" y="30480"/>
                    <a:pt x="766492" y="26670"/>
                    <a:pt x="761659" y="22860"/>
                  </a:cubicBezTo>
                  <a:cubicBezTo>
                    <a:pt x="760048" y="21590"/>
                    <a:pt x="758436" y="20320"/>
                    <a:pt x="756825" y="20320"/>
                  </a:cubicBezTo>
                  <a:cubicBezTo>
                    <a:pt x="743936" y="19050"/>
                    <a:pt x="734269" y="12700"/>
                    <a:pt x="722990" y="8890"/>
                  </a:cubicBezTo>
                  <a:cubicBezTo>
                    <a:pt x="721379" y="7620"/>
                    <a:pt x="718157" y="6350"/>
                    <a:pt x="716545" y="6350"/>
                  </a:cubicBezTo>
                  <a:cubicBezTo>
                    <a:pt x="710101" y="6350"/>
                    <a:pt x="703656" y="7620"/>
                    <a:pt x="695600" y="7620"/>
                  </a:cubicBezTo>
                  <a:cubicBezTo>
                    <a:pt x="689155" y="7620"/>
                    <a:pt x="681099" y="6350"/>
                    <a:pt x="674654" y="5080"/>
                  </a:cubicBezTo>
                  <a:cubicBezTo>
                    <a:pt x="668210" y="3810"/>
                    <a:pt x="661765" y="3810"/>
                    <a:pt x="655320" y="1270"/>
                  </a:cubicBezTo>
                  <a:cubicBezTo>
                    <a:pt x="648875" y="0"/>
                    <a:pt x="644042" y="2540"/>
                    <a:pt x="639208" y="1270"/>
                  </a:cubicBezTo>
                  <a:cubicBezTo>
                    <a:pt x="635986" y="2540"/>
                    <a:pt x="627930" y="5080"/>
                    <a:pt x="623096" y="7620"/>
                  </a:cubicBezTo>
                  <a:cubicBezTo>
                    <a:pt x="616651" y="10160"/>
                    <a:pt x="610207" y="13970"/>
                    <a:pt x="603762" y="17780"/>
                  </a:cubicBezTo>
                  <a:cubicBezTo>
                    <a:pt x="595706" y="21590"/>
                    <a:pt x="586039" y="25400"/>
                    <a:pt x="576372" y="29210"/>
                  </a:cubicBezTo>
                  <a:cubicBezTo>
                    <a:pt x="574760" y="30480"/>
                    <a:pt x="571538" y="30480"/>
                    <a:pt x="568316" y="29210"/>
                  </a:cubicBezTo>
                  <a:cubicBezTo>
                    <a:pt x="565093" y="27940"/>
                    <a:pt x="561871" y="29210"/>
                    <a:pt x="558648" y="30480"/>
                  </a:cubicBezTo>
                  <a:cubicBezTo>
                    <a:pt x="553815" y="33020"/>
                    <a:pt x="547370" y="34290"/>
                    <a:pt x="542536" y="36830"/>
                  </a:cubicBezTo>
                  <a:cubicBezTo>
                    <a:pt x="534480" y="41910"/>
                    <a:pt x="526425" y="48260"/>
                    <a:pt x="515146" y="49530"/>
                  </a:cubicBezTo>
                  <a:cubicBezTo>
                    <a:pt x="508701" y="49530"/>
                    <a:pt x="502257" y="53340"/>
                    <a:pt x="495812" y="53340"/>
                  </a:cubicBezTo>
                  <a:cubicBezTo>
                    <a:pt x="490978" y="53340"/>
                    <a:pt x="487756" y="53340"/>
                    <a:pt x="482922" y="54610"/>
                  </a:cubicBezTo>
                  <a:cubicBezTo>
                    <a:pt x="476478" y="55880"/>
                    <a:pt x="470033" y="58420"/>
                    <a:pt x="461977" y="58420"/>
                  </a:cubicBezTo>
                  <a:cubicBezTo>
                    <a:pt x="452310" y="58420"/>
                    <a:pt x="444254" y="62230"/>
                    <a:pt x="434586" y="64770"/>
                  </a:cubicBezTo>
                  <a:cubicBezTo>
                    <a:pt x="424919" y="68580"/>
                    <a:pt x="416863" y="72390"/>
                    <a:pt x="407196" y="76200"/>
                  </a:cubicBezTo>
                  <a:cubicBezTo>
                    <a:pt x="400751" y="78740"/>
                    <a:pt x="394307" y="78740"/>
                    <a:pt x="386251" y="77470"/>
                  </a:cubicBezTo>
                  <a:cubicBezTo>
                    <a:pt x="381417" y="77470"/>
                    <a:pt x="378195" y="76200"/>
                    <a:pt x="374972" y="78740"/>
                  </a:cubicBezTo>
                  <a:lnTo>
                    <a:pt x="360472" y="86360"/>
                  </a:lnTo>
                  <a:cubicBezTo>
                    <a:pt x="354027" y="90170"/>
                    <a:pt x="349193" y="95250"/>
                    <a:pt x="344360" y="99060"/>
                  </a:cubicBezTo>
                  <a:cubicBezTo>
                    <a:pt x="337915" y="105410"/>
                    <a:pt x="334692" y="113030"/>
                    <a:pt x="325025" y="116840"/>
                  </a:cubicBezTo>
                  <a:cubicBezTo>
                    <a:pt x="323414" y="118110"/>
                    <a:pt x="321803" y="120650"/>
                    <a:pt x="320192" y="123190"/>
                  </a:cubicBezTo>
                  <a:cubicBezTo>
                    <a:pt x="318581" y="124460"/>
                    <a:pt x="318581" y="125730"/>
                    <a:pt x="316969" y="127000"/>
                  </a:cubicBezTo>
                  <a:cubicBezTo>
                    <a:pt x="312136" y="130810"/>
                    <a:pt x="307302" y="134620"/>
                    <a:pt x="304080" y="139700"/>
                  </a:cubicBezTo>
                  <a:cubicBezTo>
                    <a:pt x="300857" y="144780"/>
                    <a:pt x="292801" y="146050"/>
                    <a:pt x="289579" y="149860"/>
                  </a:cubicBezTo>
                  <a:cubicBezTo>
                    <a:pt x="284745" y="154940"/>
                    <a:pt x="275078" y="157480"/>
                    <a:pt x="268634" y="160020"/>
                  </a:cubicBezTo>
                  <a:cubicBezTo>
                    <a:pt x="258966" y="163830"/>
                    <a:pt x="250910" y="168910"/>
                    <a:pt x="246077" y="176530"/>
                  </a:cubicBezTo>
                  <a:cubicBezTo>
                    <a:pt x="246077" y="177800"/>
                    <a:pt x="246077" y="177800"/>
                    <a:pt x="244466" y="179070"/>
                  </a:cubicBezTo>
                  <a:cubicBezTo>
                    <a:pt x="233187" y="184150"/>
                    <a:pt x="221909" y="187960"/>
                    <a:pt x="210631" y="193040"/>
                  </a:cubicBezTo>
                  <a:cubicBezTo>
                    <a:pt x="202575" y="196850"/>
                    <a:pt x="192907" y="196850"/>
                    <a:pt x="184851" y="201930"/>
                  </a:cubicBezTo>
                  <a:cubicBezTo>
                    <a:pt x="181629" y="204470"/>
                    <a:pt x="176795" y="205740"/>
                    <a:pt x="171962" y="207010"/>
                  </a:cubicBezTo>
                  <a:cubicBezTo>
                    <a:pt x="162295" y="210820"/>
                    <a:pt x="152628" y="212090"/>
                    <a:pt x="146183" y="218440"/>
                  </a:cubicBezTo>
                  <a:cubicBezTo>
                    <a:pt x="138127" y="226060"/>
                    <a:pt x="126848" y="228600"/>
                    <a:pt x="118792" y="233680"/>
                  </a:cubicBezTo>
                  <a:cubicBezTo>
                    <a:pt x="107514" y="240030"/>
                    <a:pt x="96236" y="246380"/>
                    <a:pt x="84957" y="254000"/>
                  </a:cubicBezTo>
                  <a:cubicBezTo>
                    <a:pt x="78513" y="256540"/>
                    <a:pt x="72068" y="257810"/>
                    <a:pt x="65623" y="255270"/>
                  </a:cubicBezTo>
                  <a:cubicBezTo>
                    <a:pt x="62401" y="254000"/>
                    <a:pt x="59178" y="252730"/>
                    <a:pt x="57567" y="254000"/>
                  </a:cubicBezTo>
                  <a:cubicBezTo>
                    <a:pt x="51122" y="257810"/>
                    <a:pt x="43066" y="259080"/>
                    <a:pt x="35010" y="260350"/>
                  </a:cubicBezTo>
                  <a:cubicBezTo>
                    <a:pt x="33399" y="260350"/>
                    <a:pt x="31788" y="261620"/>
                    <a:pt x="30177" y="261620"/>
                  </a:cubicBezTo>
                  <a:cubicBezTo>
                    <a:pt x="26954" y="407670"/>
                    <a:pt x="18898" y="554990"/>
                    <a:pt x="10842" y="701040"/>
                  </a:cubicBezTo>
                  <a:cubicBezTo>
                    <a:pt x="3810" y="858520"/>
                    <a:pt x="15676" y="995680"/>
                    <a:pt x="14065" y="1153160"/>
                  </a:cubicBezTo>
                  <a:cubicBezTo>
                    <a:pt x="12454" y="1311910"/>
                    <a:pt x="0" y="1487170"/>
                    <a:pt x="15676" y="1644650"/>
                  </a:cubicBezTo>
                  <a:cubicBezTo>
                    <a:pt x="31788" y="1800860"/>
                    <a:pt x="51122" y="1957070"/>
                    <a:pt x="67234" y="2113280"/>
                  </a:cubicBezTo>
                  <a:lnTo>
                    <a:pt x="68845" y="2113280"/>
                  </a:lnTo>
                  <a:cubicBezTo>
                    <a:pt x="75290" y="2112010"/>
                    <a:pt x="81735" y="2112010"/>
                    <a:pt x="89791" y="2112010"/>
                  </a:cubicBezTo>
                  <a:cubicBezTo>
                    <a:pt x="99458" y="2110740"/>
                    <a:pt x="107514" y="2108200"/>
                    <a:pt x="117181" y="2108200"/>
                  </a:cubicBezTo>
                  <a:cubicBezTo>
                    <a:pt x="128460" y="2108200"/>
                    <a:pt x="139738" y="2109470"/>
                    <a:pt x="151016" y="2109470"/>
                  </a:cubicBezTo>
                  <a:cubicBezTo>
                    <a:pt x="162295" y="2109470"/>
                    <a:pt x="173573" y="2110740"/>
                    <a:pt x="183240" y="2112010"/>
                  </a:cubicBezTo>
                  <a:cubicBezTo>
                    <a:pt x="192907" y="2113280"/>
                    <a:pt x="200963" y="2113280"/>
                    <a:pt x="209019" y="2109470"/>
                  </a:cubicBezTo>
                  <a:lnTo>
                    <a:pt x="210630" y="2109470"/>
                  </a:lnTo>
                  <a:cubicBezTo>
                    <a:pt x="220298" y="2108200"/>
                    <a:pt x="229965" y="2106930"/>
                    <a:pt x="241243" y="2105660"/>
                  </a:cubicBezTo>
                  <a:cubicBezTo>
                    <a:pt x="244465" y="2105660"/>
                    <a:pt x="249299" y="2105660"/>
                    <a:pt x="250910" y="2106930"/>
                  </a:cubicBezTo>
                  <a:cubicBezTo>
                    <a:pt x="257355" y="2112010"/>
                    <a:pt x="263800" y="2110740"/>
                    <a:pt x="271856" y="2109470"/>
                  </a:cubicBezTo>
                  <a:cubicBezTo>
                    <a:pt x="279912" y="2108200"/>
                    <a:pt x="284745" y="2109470"/>
                    <a:pt x="291190" y="2112010"/>
                  </a:cubicBezTo>
                  <a:cubicBezTo>
                    <a:pt x="294412" y="2113280"/>
                    <a:pt x="297635" y="2113280"/>
                    <a:pt x="300857" y="2113280"/>
                  </a:cubicBezTo>
                  <a:lnTo>
                    <a:pt x="321803" y="2113280"/>
                  </a:lnTo>
                  <a:cubicBezTo>
                    <a:pt x="326636" y="2113280"/>
                    <a:pt x="331470" y="2115820"/>
                    <a:pt x="336304" y="2115820"/>
                  </a:cubicBezTo>
                  <a:cubicBezTo>
                    <a:pt x="342748" y="2117090"/>
                    <a:pt x="350804" y="2117090"/>
                    <a:pt x="357249" y="2117090"/>
                  </a:cubicBezTo>
                  <a:cubicBezTo>
                    <a:pt x="360471" y="2117090"/>
                    <a:pt x="363694" y="2119630"/>
                    <a:pt x="365305" y="2120900"/>
                  </a:cubicBezTo>
                  <a:cubicBezTo>
                    <a:pt x="379806" y="2124710"/>
                    <a:pt x="392695" y="2122170"/>
                    <a:pt x="407196" y="2122170"/>
                  </a:cubicBezTo>
                  <a:cubicBezTo>
                    <a:pt x="410418" y="2122170"/>
                    <a:pt x="413641" y="2119630"/>
                    <a:pt x="416863" y="2119630"/>
                  </a:cubicBezTo>
                  <a:cubicBezTo>
                    <a:pt x="428142" y="2118360"/>
                    <a:pt x="437809" y="2119630"/>
                    <a:pt x="447476" y="2123440"/>
                  </a:cubicBezTo>
                  <a:cubicBezTo>
                    <a:pt x="452310" y="2124710"/>
                    <a:pt x="458754" y="2124710"/>
                    <a:pt x="465199" y="2124710"/>
                  </a:cubicBezTo>
                  <a:lnTo>
                    <a:pt x="470033" y="2124710"/>
                  </a:lnTo>
                  <a:cubicBezTo>
                    <a:pt x="476477" y="2125980"/>
                    <a:pt x="481311" y="2128520"/>
                    <a:pt x="487756" y="2127250"/>
                  </a:cubicBezTo>
                  <a:cubicBezTo>
                    <a:pt x="495812" y="2125980"/>
                    <a:pt x="503868" y="2125980"/>
                    <a:pt x="513535" y="2124710"/>
                  </a:cubicBezTo>
                  <a:cubicBezTo>
                    <a:pt x="521591" y="2123440"/>
                    <a:pt x="529647" y="2124710"/>
                    <a:pt x="537703" y="2125980"/>
                  </a:cubicBezTo>
                  <a:cubicBezTo>
                    <a:pt x="539314" y="2125980"/>
                    <a:pt x="540925" y="2127250"/>
                    <a:pt x="542536" y="2125980"/>
                  </a:cubicBezTo>
                  <a:cubicBezTo>
                    <a:pt x="550592" y="2124710"/>
                    <a:pt x="557037" y="2122170"/>
                    <a:pt x="565093" y="2123440"/>
                  </a:cubicBezTo>
                  <a:cubicBezTo>
                    <a:pt x="571538" y="2124710"/>
                    <a:pt x="576371" y="2125980"/>
                    <a:pt x="582816" y="2127250"/>
                  </a:cubicBezTo>
                  <a:cubicBezTo>
                    <a:pt x="589261" y="2128520"/>
                    <a:pt x="594095" y="2129790"/>
                    <a:pt x="600539" y="2131060"/>
                  </a:cubicBezTo>
                  <a:cubicBezTo>
                    <a:pt x="608595" y="2132330"/>
                    <a:pt x="616651" y="2132330"/>
                    <a:pt x="623096" y="2133600"/>
                  </a:cubicBezTo>
                  <a:cubicBezTo>
                    <a:pt x="631152" y="2134870"/>
                    <a:pt x="635986" y="2139950"/>
                    <a:pt x="644042" y="2139950"/>
                  </a:cubicBezTo>
                  <a:cubicBezTo>
                    <a:pt x="652098" y="2139950"/>
                    <a:pt x="658542" y="2143760"/>
                    <a:pt x="666598" y="2146300"/>
                  </a:cubicBezTo>
                  <a:cubicBezTo>
                    <a:pt x="669821" y="2147570"/>
                    <a:pt x="673043" y="2147570"/>
                    <a:pt x="677877" y="2148840"/>
                  </a:cubicBezTo>
                  <a:cubicBezTo>
                    <a:pt x="687544" y="2150110"/>
                    <a:pt x="695600" y="2150110"/>
                    <a:pt x="705267" y="2151380"/>
                  </a:cubicBezTo>
                  <a:cubicBezTo>
                    <a:pt x="713323" y="2152650"/>
                    <a:pt x="721379" y="2155190"/>
                    <a:pt x="729435" y="2153920"/>
                  </a:cubicBezTo>
                  <a:cubicBezTo>
                    <a:pt x="742324" y="2152650"/>
                    <a:pt x="751992" y="2155190"/>
                    <a:pt x="763270" y="2157730"/>
                  </a:cubicBezTo>
                  <a:cubicBezTo>
                    <a:pt x="771326" y="2159000"/>
                    <a:pt x="777771" y="2162810"/>
                    <a:pt x="785827" y="2162810"/>
                  </a:cubicBezTo>
                  <a:cubicBezTo>
                    <a:pt x="795494" y="2164080"/>
                    <a:pt x="805161" y="2165350"/>
                    <a:pt x="811606" y="2170430"/>
                  </a:cubicBezTo>
                  <a:cubicBezTo>
                    <a:pt x="813217" y="2169160"/>
                    <a:pt x="814828" y="2169160"/>
                    <a:pt x="814828" y="2169160"/>
                  </a:cubicBezTo>
                  <a:cubicBezTo>
                    <a:pt x="819662" y="2170430"/>
                    <a:pt x="826106" y="2170430"/>
                    <a:pt x="830940" y="2171700"/>
                  </a:cubicBezTo>
                  <a:cubicBezTo>
                    <a:pt x="840607" y="2172970"/>
                    <a:pt x="848663" y="2175510"/>
                    <a:pt x="856719" y="2176780"/>
                  </a:cubicBezTo>
                  <a:cubicBezTo>
                    <a:pt x="861553" y="2178050"/>
                    <a:pt x="866386" y="2178050"/>
                    <a:pt x="869609" y="2180590"/>
                  </a:cubicBezTo>
                  <a:cubicBezTo>
                    <a:pt x="874442" y="2183130"/>
                    <a:pt x="879276" y="2184400"/>
                    <a:pt x="884110" y="2183130"/>
                  </a:cubicBezTo>
                  <a:cubicBezTo>
                    <a:pt x="888943" y="2183130"/>
                    <a:pt x="892165" y="2181860"/>
                    <a:pt x="896999" y="2183130"/>
                  </a:cubicBezTo>
                  <a:cubicBezTo>
                    <a:pt x="906666" y="2184400"/>
                    <a:pt x="914722" y="2188210"/>
                    <a:pt x="924389" y="2189480"/>
                  </a:cubicBezTo>
                  <a:cubicBezTo>
                    <a:pt x="927612" y="2190750"/>
                    <a:pt x="932445" y="2190750"/>
                    <a:pt x="937279" y="2189480"/>
                  </a:cubicBezTo>
                  <a:cubicBezTo>
                    <a:pt x="950168" y="2186940"/>
                    <a:pt x="963058" y="2186940"/>
                    <a:pt x="975948" y="2189480"/>
                  </a:cubicBezTo>
                  <a:cubicBezTo>
                    <a:pt x="984003" y="2190750"/>
                    <a:pt x="993671" y="2194560"/>
                    <a:pt x="1001727" y="2192020"/>
                  </a:cubicBezTo>
                  <a:cubicBezTo>
                    <a:pt x="1008171" y="2190750"/>
                    <a:pt x="1013005" y="2190750"/>
                    <a:pt x="1017839" y="2190750"/>
                  </a:cubicBezTo>
                  <a:cubicBezTo>
                    <a:pt x="1021061" y="2190750"/>
                    <a:pt x="1024283" y="2192020"/>
                    <a:pt x="1025895" y="2190750"/>
                  </a:cubicBezTo>
                  <a:cubicBezTo>
                    <a:pt x="1033950" y="2184400"/>
                    <a:pt x="1043618" y="2186940"/>
                    <a:pt x="1053285" y="2186940"/>
                  </a:cubicBezTo>
                  <a:cubicBezTo>
                    <a:pt x="1059730" y="2188210"/>
                    <a:pt x="1067786" y="2188210"/>
                    <a:pt x="1074230" y="2185670"/>
                  </a:cubicBezTo>
                  <a:lnTo>
                    <a:pt x="1077453" y="2185670"/>
                  </a:lnTo>
                  <a:cubicBezTo>
                    <a:pt x="1087120" y="2185670"/>
                    <a:pt x="1096787" y="2186940"/>
                    <a:pt x="1106454" y="2186940"/>
                  </a:cubicBezTo>
                  <a:lnTo>
                    <a:pt x="1109677" y="2186940"/>
                  </a:lnTo>
                  <a:cubicBezTo>
                    <a:pt x="1116121" y="2185670"/>
                    <a:pt x="1120955" y="2183130"/>
                    <a:pt x="1127400" y="2181860"/>
                  </a:cubicBezTo>
                  <a:cubicBezTo>
                    <a:pt x="1137067" y="2179320"/>
                    <a:pt x="1146734" y="2178050"/>
                    <a:pt x="1156401" y="2176780"/>
                  </a:cubicBezTo>
                  <a:cubicBezTo>
                    <a:pt x="1164457" y="2175510"/>
                    <a:pt x="1170902" y="2176780"/>
                    <a:pt x="1178958" y="2175510"/>
                  </a:cubicBezTo>
                  <a:cubicBezTo>
                    <a:pt x="1180569" y="2175510"/>
                    <a:pt x="1182180" y="2175510"/>
                    <a:pt x="1183792" y="2174240"/>
                  </a:cubicBezTo>
                  <a:cubicBezTo>
                    <a:pt x="1188625" y="2171700"/>
                    <a:pt x="1196681" y="2174240"/>
                    <a:pt x="1198292" y="2169160"/>
                  </a:cubicBezTo>
                  <a:lnTo>
                    <a:pt x="1199903" y="2169160"/>
                  </a:lnTo>
                  <a:cubicBezTo>
                    <a:pt x="1203126" y="2169160"/>
                    <a:pt x="1207959" y="2169160"/>
                    <a:pt x="1211182" y="2166620"/>
                  </a:cubicBezTo>
                  <a:cubicBezTo>
                    <a:pt x="1217627" y="2162810"/>
                    <a:pt x="1222460" y="2164080"/>
                    <a:pt x="1228905" y="2165350"/>
                  </a:cubicBezTo>
                  <a:cubicBezTo>
                    <a:pt x="1236961" y="2166620"/>
                    <a:pt x="1245017" y="2167890"/>
                    <a:pt x="1251462" y="2166620"/>
                  </a:cubicBezTo>
                  <a:cubicBezTo>
                    <a:pt x="1259518" y="2165350"/>
                    <a:pt x="1269185" y="2162810"/>
                    <a:pt x="1277241" y="2161540"/>
                  </a:cubicBezTo>
                  <a:cubicBezTo>
                    <a:pt x="1278852" y="2161540"/>
                    <a:pt x="1280463" y="2160270"/>
                    <a:pt x="1282074" y="2159000"/>
                  </a:cubicBezTo>
                  <a:cubicBezTo>
                    <a:pt x="1286908" y="2156460"/>
                    <a:pt x="1290130" y="2152650"/>
                    <a:pt x="1294964" y="2150110"/>
                  </a:cubicBezTo>
                  <a:cubicBezTo>
                    <a:pt x="1294964" y="2150110"/>
                    <a:pt x="1296575" y="2148840"/>
                    <a:pt x="1298186" y="2148840"/>
                  </a:cubicBezTo>
                  <a:cubicBezTo>
                    <a:pt x="1306242" y="2151380"/>
                    <a:pt x="1309465" y="2145030"/>
                    <a:pt x="1314298" y="2142490"/>
                  </a:cubicBezTo>
                  <a:cubicBezTo>
                    <a:pt x="1320743" y="2139950"/>
                    <a:pt x="1323965" y="2132330"/>
                    <a:pt x="1333633" y="2133600"/>
                  </a:cubicBezTo>
                  <a:lnTo>
                    <a:pt x="1335244" y="2133600"/>
                  </a:lnTo>
                  <a:cubicBezTo>
                    <a:pt x="1341689" y="2131060"/>
                    <a:pt x="1348133" y="2127250"/>
                    <a:pt x="1352967" y="2124710"/>
                  </a:cubicBezTo>
                  <a:cubicBezTo>
                    <a:pt x="1354578" y="2123440"/>
                    <a:pt x="1356189" y="2122170"/>
                    <a:pt x="1356189" y="2120900"/>
                  </a:cubicBezTo>
                  <a:cubicBezTo>
                    <a:pt x="1357801" y="2119630"/>
                    <a:pt x="1359412" y="2117090"/>
                    <a:pt x="1362634" y="2115820"/>
                  </a:cubicBezTo>
                  <a:cubicBezTo>
                    <a:pt x="1373912" y="2109470"/>
                    <a:pt x="1385191" y="2104390"/>
                    <a:pt x="1396469" y="2098040"/>
                  </a:cubicBezTo>
                  <a:cubicBezTo>
                    <a:pt x="1401303" y="2095500"/>
                    <a:pt x="1409359" y="2092960"/>
                    <a:pt x="1409359" y="2085340"/>
                  </a:cubicBezTo>
                  <a:cubicBezTo>
                    <a:pt x="1409359" y="2077720"/>
                    <a:pt x="1419026" y="2075180"/>
                    <a:pt x="1425471" y="2072640"/>
                  </a:cubicBezTo>
                  <a:cubicBezTo>
                    <a:pt x="1430304" y="2070100"/>
                    <a:pt x="1436749" y="2070100"/>
                    <a:pt x="1443194" y="2068830"/>
                  </a:cubicBezTo>
                  <a:cubicBezTo>
                    <a:pt x="1446416" y="2068830"/>
                    <a:pt x="1448027" y="2067560"/>
                    <a:pt x="1451250" y="2067560"/>
                  </a:cubicBezTo>
                  <a:cubicBezTo>
                    <a:pt x="1454472" y="2067560"/>
                    <a:pt x="1457694" y="2067560"/>
                    <a:pt x="1459306" y="2065020"/>
                  </a:cubicBezTo>
                  <a:cubicBezTo>
                    <a:pt x="1460917" y="2063750"/>
                    <a:pt x="1462528" y="2063750"/>
                    <a:pt x="1464139" y="2062480"/>
                  </a:cubicBezTo>
                  <a:cubicBezTo>
                    <a:pt x="1467362" y="2061210"/>
                    <a:pt x="1470584" y="2059940"/>
                    <a:pt x="1472195" y="2058670"/>
                  </a:cubicBezTo>
                  <a:lnTo>
                    <a:pt x="1481862" y="2058670"/>
                  </a:lnTo>
                  <a:cubicBezTo>
                    <a:pt x="1488307" y="2061210"/>
                    <a:pt x="1493141" y="2063750"/>
                    <a:pt x="1497974" y="2065020"/>
                  </a:cubicBezTo>
                  <a:cubicBezTo>
                    <a:pt x="1497974" y="2065020"/>
                    <a:pt x="1499586" y="2063750"/>
                    <a:pt x="1501197" y="2063750"/>
                  </a:cubicBezTo>
                  <a:cubicBezTo>
                    <a:pt x="1497974" y="2062480"/>
                    <a:pt x="1496363" y="2061210"/>
                    <a:pt x="1493141" y="2059940"/>
                  </a:cubicBezTo>
                  <a:cubicBezTo>
                    <a:pt x="1493141" y="2057400"/>
                    <a:pt x="1493141" y="2056130"/>
                    <a:pt x="1494752" y="2053590"/>
                  </a:cubicBezTo>
                  <a:cubicBezTo>
                    <a:pt x="1497974" y="2054860"/>
                    <a:pt x="1502808" y="2056130"/>
                    <a:pt x="1501197" y="2051050"/>
                  </a:cubicBezTo>
                  <a:lnTo>
                    <a:pt x="1502808" y="2049780"/>
                  </a:lnTo>
                  <a:cubicBezTo>
                    <a:pt x="1506030" y="2047240"/>
                    <a:pt x="1509253" y="2044700"/>
                    <a:pt x="1514086" y="2045970"/>
                  </a:cubicBezTo>
                  <a:cubicBezTo>
                    <a:pt x="1514086" y="2045970"/>
                    <a:pt x="1515697" y="2044700"/>
                    <a:pt x="1517309" y="2044700"/>
                  </a:cubicBezTo>
                  <a:lnTo>
                    <a:pt x="1526976" y="2048510"/>
                  </a:lnTo>
                  <a:cubicBezTo>
                    <a:pt x="1526976" y="2047240"/>
                    <a:pt x="1526976" y="2045970"/>
                    <a:pt x="1525365" y="2045970"/>
                  </a:cubicBezTo>
                  <a:lnTo>
                    <a:pt x="1526976" y="2045970"/>
                  </a:lnTo>
                  <a:cubicBezTo>
                    <a:pt x="1528587" y="2047240"/>
                    <a:pt x="1530198" y="2047240"/>
                    <a:pt x="1533421" y="2048510"/>
                  </a:cubicBezTo>
                  <a:cubicBezTo>
                    <a:pt x="1533421" y="2045970"/>
                    <a:pt x="1541477" y="2042160"/>
                    <a:pt x="1543088" y="2043430"/>
                  </a:cubicBezTo>
                  <a:lnTo>
                    <a:pt x="1544699" y="2043430"/>
                  </a:lnTo>
                  <a:cubicBezTo>
                    <a:pt x="1546310" y="2047240"/>
                    <a:pt x="1549532" y="2049780"/>
                    <a:pt x="1551144" y="2053590"/>
                  </a:cubicBezTo>
                  <a:cubicBezTo>
                    <a:pt x="1554366" y="2052320"/>
                    <a:pt x="1557588" y="2049780"/>
                    <a:pt x="1560811" y="2048510"/>
                  </a:cubicBezTo>
                  <a:cubicBezTo>
                    <a:pt x="1562422" y="2051050"/>
                    <a:pt x="1562422" y="2053590"/>
                    <a:pt x="1564033" y="2057400"/>
                  </a:cubicBezTo>
                  <a:cubicBezTo>
                    <a:pt x="1567256" y="2054860"/>
                    <a:pt x="1568867" y="2053590"/>
                    <a:pt x="1568867" y="2052320"/>
                  </a:cubicBezTo>
                  <a:cubicBezTo>
                    <a:pt x="1573700" y="2053590"/>
                    <a:pt x="1578534" y="2053590"/>
                    <a:pt x="1581756" y="2054860"/>
                  </a:cubicBezTo>
                  <a:cubicBezTo>
                    <a:pt x="1586590" y="2057400"/>
                    <a:pt x="1591424" y="2057400"/>
                    <a:pt x="1596257" y="2056130"/>
                  </a:cubicBezTo>
                  <a:cubicBezTo>
                    <a:pt x="1599480" y="2054860"/>
                    <a:pt x="1601091" y="2053590"/>
                    <a:pt x="1604313" y="2052320"/>
                  </a:cubicBezTo>
                  <a:cubicBezTo>
                    <a:pt x="1605924" y="2054860"/>
                    <a:pt x="1607536" y="2056130"/>
                    <a:pt x="1610758" y="2057400"/>
                  </a:cubicBezTo>
                  <a:cubicBezTo>
                    <a:pt x="1609147" y="2057400"/>
                    <a:pt x="1607536" y="2058670"/>
                    <a:pt x="1605924" y="2058670"/>
                  </a:cubicBezTo>
                  <a:cubicBezTo>
                    <a:pt x="1602702" y="2059940"/>
                    <a:pt x="1601091" y="2061210"/>
                    <a:pt x="1599480" y="2063750"/>
                  </a:cubicBezTo>
                  <a:cubicBezTo>
                    <a:pt x="1597868" y="2066290"/>
                    <a:pt x="1597868" y="2068830"/>
                    <a:pt x="1594646" y="2070100"/>
                  </a:cubicBezTo>
                  <a:cubicBezTo>
                    <a:pt x="1591424" y="2071370"/>
                    <a:pt x="1591424" y="2068830"/>
                    <a:pt x="1588201" y="2068830"/>
                  </a:cubicBezTo>
                  <a:cubicBezTo>
                    <a:pt x="1591424" y="2067560"/>
                    <a:pt x="1593035" y="2067560"/>
                    <a:pt x="1594646" y="2067560"/>
                  </a:cubicBezTo>
                  <a:lnTo>
                    <a:pt x="1594646" y="2065020"/>
                  </a:lnTo>
                  <a:cubicBezTo>
                    <a:pt x="1584979" y="2067560"/>
                    <a:pt x="1575312" y="2063750"/>
                    <a:pt x="1564033" y="2065020"/>
                  </a:cubicBezTo>
                  <a:cubicBezTo>
                    <a:pt x="1570478" y="2067560"/>
                    <a:pt x="1576923" y="2068830"/>
                    <a:pt x="1583368" y="2070100"/>
                  </a:cubicBezTo>
                  <a:lnTo>
                    <a:pt x="1580145" y="2072640"/>
                  </a:lnTo>
                  <a:cubicBezTo>
                    <a:pt x="1583368" y="2073910"/>
                    <a:pt x="1586590" y="2073910"/>
                    <a:pt x="1589812" y="2073910"/>
                  </a:cubicBezTo>
                  <a:lnTo>
                    <a:pt x="1589812" y="2075180"/>
                  </a:lnTo>
                  <a:cubicBezTo>
                    <a:pt x="1586590" y="2075180"/>
                    <a:pt x="1584979" y="2076450"/>
                    <a:pt x="1581756" y="2076450"/>
                  </a:cubicBezTo>
                  <a:lnTo>
                    <a:pt x="1581756" y="2077720"/>
                  </a:lnTo>
                  <a:lnTo>
                    <a:pt x="1596257" y="2077720"/>
                  </a:lnTo>
                  <a:cubicBezTo>
                    <a:pt x="1599480" y="2071370"/>
                    <a:pt x="1609147" y="2073910"/>
                    <a:pt x="1613980" y="2070100"/>
                  </a:cubicBezTo>
                  <a:lnTo>
                    <a:pt x="1617203" y="2070100"/>
                  </a:lnTo>
                  <a:lnTo>
                    <a:pt x="1612369" y="2073910"/>
                  </a:lnTo>
                  <a:cubicBezTo>
                    <a:pt x="1613980" y="2075180"/>
                    <a:pt x="1615592" y="2075180"/>
                    <a:pt x="1617203" y="2076450"/>
                  </a:cubicBezTo>
                  <a:cubicBezTo>
                    <a:pt x="1618814" y="2077720"/>
                    <a:pt x="1620425" y="2077720"/>
                    <a:pt x="1622036" y="2078990"/>
                  </a:cubicBezTo>
                  <a:cubicBezTo>
                    <a:pt x="1625259" y="2077720"/>
                    <a:pt x="1626870" y="2077720"/>
                    <a:pt x="1630092" y="2076450"/>
                  </a:cubicBezTo>
                  <a:cubicBezTo>
                    <a:pt x="1628481" y="2078990"/>
                    <a:pt x="1628481" y="2080260"/>
                    <a:pt x="1628481" y="2081530"/>
                  </a:cubicBezTo>
                  <a:lnTo>
                    <a:pt x="1636537" y="2081530"/>
                  </a:lnTo>
                  <a:lnTo>
                    <a:pt x="1636537" y="2077720"/>
                  </a:lnTo>
                  <a:cubicBezTo>
                    <a:pt x="1636537" y="2073910"/>
                    <a:pt x="1639760" y="2073910"/>
                    <a:pt x="1642982" y="2075180"/>
                  </a:cubicBezTo>
                  <a:cubicBezTo>
                    <a:pt x="1647815" y="2077720"/>
                    <a:pt x="1651038" y="2076450"/>
                    <a:pt x="1655871" y="2075180"/>
                  </a:cubicBezTo>
                  <a:cubicBezTo>
                    <a:pt x="1660705" y="2075180"/>
                    <a:pt x="1663927" y="2072640"/>
                    <a:pt x="1665539" y="2068830"/>
                  </a:cubicBezTo>
                  <a:lnTo>
                    <a:pt x="1659094" y="2068830"/>
                  </a:lnTo>
                  <a:cubicBezTo>
                    <a:pt x="1659094" y="2067560"/>
                    <a:pt x="1660705" y="2066290"/>
                    <a:pt x="1660705" y="2065020"/>
                  </a:cubicBezTo>
                  <a:lnTo>
                    <a:pt x="1660705" y="2059940"/>
                  </a:lnTo>
                  <a:lnTo>
                    <a:pt x="1662316" y="2059940"/>
                  </a:lnTo>
                  <a:cubicBezTo>
                    <a:pt x="1662316" y="2062480"/>
                    <a:pt x="1663927" y="2063750"/>
                    <a:pt x="1663927" y="2066290"/>
                  </a:cubicBezTo>
                  <a:cubicBezTo>
                    <a:pt x="1667150" y="2065020"/>
                    <a:pt x="1671983" y="2065020"/>
                    <a:pt x="1676817" y="2063750"/>
                  </a:cubicBezTo>
                  <a:lnTo>
                    <a:pt x="1676817" y="2067560"/>
                  </a:lnTo>
                  <a:cubicBezTo>
                    <a:pt x="1681650" y="2068830"/>
                    <a:pt x="1686484" y="2071370"/>
                    <a:pt x="1689706" y="2076450"/>
                  </a:cubicBezTo>
                  <a:cubicBezTo>
                    <a:pt x="1689706" y="2076450"/>
                    <a:pt x="1691318" y="2077720"/>
                    <a:pt x="1691318" y="2076450"/>
                  </a:cubicBezTo>
                  <a:lnTo>
                    <a:pt x="1705818" y="2072640"/>
                  </a:lnTo>
                  <a:cubicBezTo>
                    <a:pt x="1712263" y="2071370"/>
                    <a:pt x="1717097" y="2070100"/>
                    <a:pt x="1723541" y="2068830"/>
                  </a:cubicBezTo>
                  <a:cubicBezTo>
                    <a:pt x="1726764" y="2068830"/>
                    <a:pt x="1728375" y="2071370"/>
                    <a:pt x="1733209" y="2073910"/>
                  </a:cubicBezTo>
                  <a:cubicBezTo>
                    <a:pt x="1738042" y="2073910"/>
                    <a:pt x="1754154" y="2076450"/>
                    <a:pt x="1760599" y="2080260"/>
                  </a:cubicBezTo>
                  <a:cubicBezTo>
                    <a:pt x="1762210" y="2081530"/>
                    <a:pt x="1765432" y="2080260"/>
                    <a:pt x="1767044" y="2080260"/>
                  </a:cubicBezTo>
                  <a:cubicBezTo>
                    <a:pt x="1771877" y="2078990"/>
                    <a:pt x="1776711" y="2078990"/>
                    <a:pt x="1781544" y="2077720"/>
                  </a:cubicBezTo>
                  <a:lnTo>
                    <a:pt x="1783156" y="2078990"/>
                  </a:lnTo>
                  <a:cubicBezTo>
                    <a:pt x="1784767" y="2081530"/>
                    <a:pt x="1784767" y="2084070"/>
                    <a:pt x="1784767" y="2086610"/>
                  </a:cubicBezTo>
                  <a:cubicBezTo>
                    <a:pt x="1789600" y="2090420"/>
                    <a:pt x="1794434" y="2094230"/>
                    <a:pt x="1800879" y="2087880"/>
                  </a:cubicBezTo>
                  <a:cubicBezTo>
                    <a:pt x="1800879" y="2089150"/>
                    <a:pt x="1799268" y="2090420"/>
                    <a:pt x="1799268" y="2091690"/>
                  </a:cubicBezTo>
                  <a:cubicBezTo>
                    <a:pt x="1800879" y="2091690"/>
                    <a:pt x="1800879" y="2092960"/>
                    <a:pt x="1802490" y="2092960"/>
                  </a:cubicBezTo>
                  <a:cubicBezTo>
                    <a:pt x="1805712" y="2094230"/>
                    <a:pt x="1815380" y="2095500"/>
                    <a:pt x="1816991" y="2092960"/>
                  </a:cubicBezTo>
                  <a:cubicBezTo>
                    <a:pt x="1818602" y="2089150"/>
                    <a:pt x="1821824" y="2090420"/>
                    <a:pt x="1823436" y="2090420"/>
                  </a:cubicBezTo>
                  <a:cubicBezTo>
                    <a:pt x="1825047" y="2091690"/>
                    <a:pt x="1825047" y="2094230"/>
                    <a:pt x="1826658" y="2096770"/>
                  </a:cubicBezTo>
                  <a:lnTo>
                    <a:pt x="1826658" y="2087880"/>
                  </a:lnTo>
                  <a:cubicBezTo>
                    <a:pt x="1829880" y="2090420"/>
                    <a:pt x="1831492" y="2091690"/>
                    <a:pt x="1833103" y="2094230"/>
                  </a:cubicBezTo>
                  <a:cubicBezTo>
                    <a:pt x="1834714" y="2095500"/>
                    <a:pt x="1834714" y="2096770"/>
                    <a:pt x="1834714" y="2098040"/>
                  </a:cubicBezTo>
                  <a:cubicBezTo>
                    <a:pt x="1833103" y="2098040"/>
                    <a:pt x="1831492" y="2098040"/>
                    <a:pt x="1829880" y="2099310"/>
                  </a:cubicBezTo>
                  <a:lnTo>
                    <a:pt x="1825047" y="2099310"/>
                  </a:lnTo>
                  <a:cubicBezTo>
                    <a:pt x="1829880" y="2101850"/>
                    <a:pt x="1828269" y="2108200"/>
                    <a:pt x="1834714" y="2105660"/>
                  </a:cubicBezTo>
                  <a:cubicBezTo>
                    <a:pt x="1836325" y="2104390"/>
                    <a:pt x="1837936" y="2101850"/>
                    <a:pt x="1839548" y="2100580"/>
                  </a:cubicBezTo>
                  <a:cubicBezTo>
                    <a:pt x="1839548" y="2101850"/>
                    <a:pt x="1841159" y="2104390"/>
                    <a:pt x="1841159" y="2105660"/>
                  </a:cubicBezTo>
                  <a:cubicBezTo>
                    <a:pt x="1842770" y="2105660"/>
                    <a:pt x="1844381" y="2105660"/>
                    <a:pt x="1845992" y="2106930"/>
                  </a:cubicBezTo>
                  <a:cubicBezTo>
                    <a:pt x="1849215" y="2110740"/>
                    <a:pt x="1854048" y="2109470"/>
                    <a:pt x="1858882" y="2110740"/>
                  </a:cubicBezTo>
                  <a:cubicBezTo>
                    <a:pt x="1862104" y="2110740"/>
                    <a:pt x="1863715" y="2113280"/>
                    <a:pt x="1865327" y="2114550"/>
                  </a:cubicBezTo>
                  <a:cubicBezTo>
                    <a:pt x="1866938" y="2117090"/>
                    <a:pt x="1868549" y="2119630"/>
                    <a:pt x="1873382" y="2119630"/>
                  </a:cubicBezTo>
                  <a:cubicBezTo>
                    <a:pt x="1876605" y="2119630"/>
                    <a:pt x="1879827" y="2122170"/>
                    <a:pt x="1883050" y="2124710"/>
                  </a:cubicBezTo>
                  <a:cubicBezTo>
                    <a:pt x="1887883" y="2127250"/>
                    <a:pt x="1892717" y="2132330"/>
                    <a:pt x="1897550" y="2134870"/>
                  </a:cubicBezTo>
                  <a:cubicBezTo>
                    <a:pt x="1905606" y="2138680"/>
                    <a:pt x="1913662" y="2143760"/>
                    <a:pt x="1923330" y="2142490"/>
                  </a:cubicBezTo>
                  <a:cubicBezTo>
                    <a:pt x="1928163" y="2142490"/>
                    <a:pt x="1932997" y="2145030"/>
                    <a:pt x="1937830" y="2145030"/>
                  </a:cubicBezTo>
                  <a:cubicBezTo>
                    <a:pt x="1942664" y="2145030"/>
                    <a:pt x="1949109" y="2145030"/>
                    <a:pt x="1955553" y="2143760"/>
                  </a:cubicBezTo>
                  <a:cubicBezTo>
                    <a:pt x="1955553" y="2147570"/>
                    <a:pt x="1955553" y="2148840"/>
                    <a:pt x="1960387" y="2148840"/>
                  </a:cubicBezTo>
                  <a:cubicBezTo>
                    <a:pt x="1963609" y="2148840"/>
                    <a:pt x="1966832" y="2148840"/>
                    <a:pt x="1970054" y="2150110"/>
                  </a:cubicBezTo>
                  <a:cubicBezTo>
                    <a:pt x="1979721" y="2150110"/>
                    <a:pt x="1987777" y="2153920"/>
                    <a:pt x="1997444" y="2152650"/>
                  </a:cubicBezTo>
                  <a:cubicBezTo>
                    <a:pt x="2000667" y="2152650"/>
                    <a:pt x="2003889" y="2153920"/>
                    <a:pt x="2007112" y="2155190"/>
                  </a:cubicBezTo>
                  <a:cubicBezTo>
                    <a:pt x="2016779" y="2157730"/>
                    <a:pt x="2023224" y="2164080"/>
                    <a:pt x="2034502" y="2162810"/>
                  </a:cubicBezTo>
                  <a:cubicBezTo>
                    <a:pt x="2036113" y="2162810"/>
                    <a:pt x="2039336" y="2162810"/>
                    <a:pt x="2040947" y="2164080"/>
                  </a:cubicBezTo>
                  <a:cubicBezTo>
                    <a:pt x="2044169" y="2166620"/>
                    <a:pt x="2045780" y="2165350"/>
                    <a:pt x="2047391" y="2164080"/>
                  </a:cubicBezTo>
                  <a:cubicBezTo>
                    <a:pt x="2050614" y="2162810"/>
                    <a:pt x="2053836" y="2161540"/>
                    <a:pt x="2055447" y="2162810"/>
                  </a:cubicBezTo>
                  <a:cubicBezTo>
                    <a:pt x="2061892" y="2164080"/>
                    <a:pt x="2069948" y="2165350"/>
                    <a:pt x="2076393" y="2166620"/>
                  </a:cubicBezTo>
                  <a:lnTo>
                    <a:pt x="2082838" y="2166620"/>
                  </a:lnTo>
                  <a:cubicBezTo>
                    <a:pt x="2087671" y="2165350"/>
                    <a:pt x="2094116" y="2164080"/>
                    <a:pt x="2098950" y="2164080"/>
                  </a:cubicBezTo>
                  <a:cubicBezTo>
                    <a:pt x="2107006" y="2162810"/>
                    <a:pt x="2115062" y="2162810"/>
                    <a:pt x="2123118" y="2162810"/>
                  </a:cubicBezTo>
                  <a:lnTo>
                    <a:pt x="2126340" y="2162810"/>
                  </a:lnTo>
                  <a:cubicBezTo>
                    <a:pt x="2137618" y="2160270"/>
                    <a:pt x="2150508" y="2157730"/>
                    <a:pt x="2161786" y="2155190"/>
                  </a:cubicBezTo>
                  <a:cubicBezTo>
                    <a:pt x="2169842" y="2153920"/>
                    <a:pt x="2177898" y="2152650"/>
                    <a:pt x="2187565" y="2151380"/>
                  </a:cubicBezTo>
                  <a:cubicBezTo>
                    <a:pt x="2197232" y="2150110"/>
                    <a:pt x="2205288" y="2147570"/>
                    <a:pt x="2214956" y="2146300"/>
                  </a:cubicBezTo>
                  <a:cubicBezTo>
                    <a:pt x="2218178" y="2146300"/>
                    <a:pt x="2221400" y="2146300"/>
                    <a:pt x="2226234" y="2145030"/>
                  </a:cubicBezTo>
                  <a:cubicBezTo>
                    <a:pt x="2239124" y="2143760"/>
                    <a:pt x="2252013" y="2139950"/>
                    <a:pt x="2264903" y="2145030"/>
                  </a:cubicBezTo>
                  <a:lnTo>
                    <a:pt x="2284237" y="2148840"/>
                  </a:lnTo>
                  <a:cubicBezTo>
                    <a:pt x="2292293" y="2150110"/>
                    <a:pt x="2298738" y="2153920"/>
                    <a:pt x="2306794" y="2153920"/>
                  </a:cubicBezTo>
                  <a:cubicBezTo>
                    <a:pt x="2308405" y="2153920"/>
                    <a:pt x="2311627" y="2155190"/>
                    <a:pt x="2313239" y="2155190"/>
                  </a:cubicBezTo>
                  <a:cubicBezTo>
                    <a:pt x="2322906" y="2157730"/>
                    <a:pt x="2330962" y="2164080"/>
                    <a:pt x="2342240" y="2161540"/>
                  </a:cubicBezTo>
                  <a:cubicBezTo>
                    <a:pt x="2347074" y="2160270"/>
                    <a:pt x="2355129" y="2162810"/>
                    <a:pt x="2359963" y="2164080"/>
                  </a:cubicBezTo>
                  <a:cubicBezTo>
                    <a:pt x="2364797" y="2165350"/>
                    <a:pt x="2369630" y="2165350"/>
                    <a:pt x="2374464" y="2166620"/>
                  </a:cubicBezTo>
                  <a:lnTo>
                    <a:pt x="2374464" y="2169160"/>
                  </a:lnTo>
                  <a:cubicBezTo>
                    <a:pt x="2384131" y="2169160"/>
                    <a:pt x="2393798" y="2170430"/>
                    <a:pt x="2403465" y="2166620"/>
                  </a:cubicBezTo>
                  <a:cubicBezTo>
                    <a:pt x="2406688" y="2165350"/>
                    <a:pt x="2408299" y="2164080"/>
                    <a:pt x="2411521" y="2164080"/>
                  </a:cubicBezTo>
                  <a:cubicBezTo>
                    <a:pt x="2417966" y="2162810"/>
                    <a:pt x="2426022" y="2162810"/>
                    <a:pt x="2432467" y="2165350"/>
                  </a:cubicBezTo>
                  <a:cubicBezTo>
                    <a:pt x="2437300" y="2166620"/>
                    <a:pt x="2445356" y="2165350"/>
                    <a:pt x="2450190" y="2162810"/>
                  </a:cubicBezTo>
                  <a:cubicBezTo>
                    <a:pt x="2456635" y="2160270"/>
                    <a:pt x="2464691" y="2161540"/>
                    <a:pt x="2471135" y="2161540"/>
                  </a:cubicBezTo>
                  <a:cubicBezTo>
                    <a:pt x="2477580" y="2161540"/>
                    <a:pt x="2482414" y="2162810"/>
                    <a:pt x="2488859" y="2161540"/>
                  </a:cubicBezTo>
                  <a:cubicBezTo>
                    <a:pt x="2503359" y="2160270"/>
                    <a:pt x="2516249" y="2156460"/>
                    <a:pt x="2532361" y="2157730"/>
                  </a:cubicBezTo>
                  <a:cubicBezTo>
                    <a:pt x="2538806" y="2157730"/>
                    <a:pt x="2545250" y="2159000"/>
                    <a:pt x="2551695" y="2157730"/>
                  </a:cubicBezTo>
                  <a:cubicBezTo>
                    <a:pt x="2564585" y="2156460"/>
                    <a:pt x="2574252" y="2160270"/>
                    <a:pt x="2583919" y="2165350"/>
                  </a:cubicBezTo>
                  <a:cubicBezTo>
                    <a:pt x="2591975" y="2170430"/>
                    <a:pt x="2601642" y="2174240"/>
                    <a:pt x="2611309" y="2178050"/>
                  </a:cubicBezTo>
                  <a:cubicBezTo>
                    <a:pt x="2617754" y="2180590"/>
                    <a:pt x="2627421" y="2175510"/>
                    <a:pt x="2627421" y="2169160"/>
                  </a:cubicBezTo>
                  <a:lnTo>
                    <a:pt x="2627421" y="2157730"/>
                  </a:lnTo>
                  <a:cubicBezTo>
                    <a:pt x="2627421" y="2124710"/>
                    <a:pt x="2627421" y="2092960"/>
                    <a:pt x="2629032" y="2059940"/>
                  </a:cubicBezTo>
                  <a:cubicBezTo>
                    <a:pt x="2629032" y="2037080"/>
                    <a:pt x="2630644" y="2014220"/>
                    <a:pt x="2630644" y="1990090"/>
                  </a:cubicBezTo>
                  <a:cubicBezTo>
                    <a:pt x="2630644" y="1964690"/>
                    <a:pt x="2629032" y="447040"/>
                    <a:pt x="2629032" y="421640"/>
                  </a:cubicBezTo>
                  <a:cubicBezTo>
                    <a:pt x="2638700" y="410210"/>
                    <a:pt x="2635477" y="401320"/>
                    <a:pt x="2643533" y="394970"/>
                  </a:cubicBezTo>
                  <a:close/>
                  <a:moveTo>
                    <a:pt x="1601091" y="2052320"/>
                  </a:moveTo>
                  <a:cubicBezTo>
                    <a:pt x="1604313" y="2045970"/>
                    <a:pt x="1610758" y="2047240"/>
                    <a:pt x="1615592" y="2048510"/>
                  </a:cubicBezTo>
                  <a:cubicBezTo>
                    <a:pt x="1612369" y="2053590"/>
                    <a:pt x="1605924" y="2051050"/>
                    <a:pt x="1601091" y="2052320"/>
                  </a:cubicBezTo>
                  <a:close/>
                  <a:moveTo>
                    <a:pt x="1615592" y="2058670"/>
                  </a:moveTo>
                  <a:cubicBezTo>
                    <a:pt x="1617203" y="2056130"/>
                    <a:pt x="1617203" y="2052320"/>
                    <a:pt x="1622036" y="2052320"/>
                  </a:cubicBezTo>
                  <a:cubicBezTo>
                    <a:pt x="1623648" y="2052320"/>
                    <a:pt x="1626870" y="2053590"/>
                    <a:pt x="1628481" y="2053590"/>
                  </a:cubicBezTo>
                  <a:cubicBezTo>
                    <a:pt x="1626870" y="2056130"/>
                    <a:pt x="1625259" y="2057400"/>
                    <a:pt x="1623648" y="2059940"/>
                  </a:cubicBezTo>
                  <a:cubicBezTo>
                    <a:pt x="1622036" y="2059940"/>
                    <a:pt x="1618814" y="2059940"/>
                    <a:pt x="1615592" y="2058670"/>
                  </a:cubicBezTo>
                  <a:close/>
                  <a:moveTo>
                    <a:pt x="1622036" y="2071370"/>
                  </a:moveTo>
                  <a:cubicBezTo>
                    <a:pt x="1625259" y="2070100"/>
                    <a:pt x="1626870" y="2067560"/>
                    <a:pt x="1630092" y="2066290"/>
                  </a:cubicBezTo>
                  <a:cubicBezTo>
                    <a:pt x="1631704" y="2066290"/>
                    <a:pt x="1633315" y="2067560"/>
                    <a:pt x="1634926" y="2067560"/>
                  </a:cubicBezTo>
                  <a:cubicBezTo>
                    <a:pt x="1634926" y="2072640"/>
                    <a:pt x="1628481" y="2073910"/>
                    <a:pt x="1622036" y="2071370"/>
                  </a:cubicBezTo>
                  <a:close/>
                  <a:moveTo>
                    <a:pt x="1628481" y="2030730"/>
                  </a:moveTo>
                  <a:cubicBezTo>
                    <a:pt x="1630092" y="2032000"/>
                    <a:pt x="1630092" y="2033270"/>
                    <a:pt x="1633315" y="2034540"/>
                  </a:cubicBezTo>
                  <a:lnTo>
                    <a:pt x="1618814" y="2034540"/>
                  </a:lnTo>
                  <a:cubicBezTo>
                    <a:pt x="1618814" y="2033270"/>
                    <a:pt x="1618814" y="2032000"/>
                    <a:pt x="1620425" y="2030730"/>
                  </a:cubicBezTo>
                  <a:cubicBezTo>
                    <a:pt x="1626870" y="2030730"/>
                    <a:pt x="1628481" y="2030730"/>
                    <a:pt x="1628481" y="2025650"/>
                  </a:cubicBezTo>
                  <a:cubicBezTo>
                    <a:pt x="1633315" y="2026920"/>
                    <a:pt x="1639760" y="2023110"/>
                    <a:pt x="1641371" y="2029460"/>
                  </a:cubicBezTo>
                  <a:cubicBezTo>
                    <a:pt x="1636537" y="2030730"/>
                    <a:pt x="1633315" y="2030730"/>
                    <a:pt x="1628481" y="2030730"/>
                  </a:cubicBezTo>
                  <a:close/>
                </a:path>
              </a:pathLst>
            </a:custGeom>
            <a:blipFill>
              <a:blip r:embed="rId8"/>
              <a:stretch>
                <a:fillRect l="0" t="-13873" r="0" b="-13873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1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52544" y="8217606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70569" y="8310387"/>
            <a:ext cx="1594687" cy="2125022"/>
          </a:xfrm>
          <a:custGeom>
            <a:avLst/>
            <a:gdLst/>
            <a:ahLst/>
            <a:cxnLst/>
            <a:rect r="r" b="b" t="t" l="l"/>
            <a:pathLst>
              <a:path h="2125022" w="1594687">
                <a:moveTo>
                  <a:pt x="0" y="0"/>
                </a:moveTo>
                <a:lnTo>
                  <a:pt x="1594688" y="0"/>
                </a:lnTo>
                <a:lnTo>
                  <a:pt x="1594688" y="2125022"/>
                </a:lnTo>
                <a:lnTo>
                  <a:pt x="0" y="212502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511349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754538" y="8377062"/>
            <a:ext cx="1433281" cy="1909938"/>
          </a:xfrm>
          <a:custGeom>
            <a:avLst/>
            <a:gdLst/>
            <a:ahLst/>
            <a:cxnLst/>
            <a:rect r="r" b="b" t="t" l="l"/>
            <a:pathLst>
              <a:path h="1909938" w="1433281">
                <a:moveTo>
                  <a:pt x="0" y="0"/>
                </a:moveTo>
                <a:lnTo>
                  <a:pt x="1433281" y="0"/>
                </a:lnTo>
                <a:lnTo>
                  <a:pt x="1433281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1953366" y="2085326"/>
            <a:ext cx="6073734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Um boneco explosivo amogus será arremessado.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53366" y="2487001"/>
            <a:ext cx="5865960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Ao atingir o inimigo, explodirá sua linda mãozinha....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70952" y="538430"/>
            <a:ext cx="7719281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ANIMAÇÕES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17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3944206" y="4754673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3" y="7659105"/>
                </a:lnTo>
                <a:lnTo>
                  <a:pt x="5779143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59014">
            <a:off x="-1608015" y="-2626550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2" y="7659105"/>
                </a:lnTo>
                <a:lnTo>
                  <a:pt x="5779142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83364" y="579528"/>
            <a:ext cx="4586268" cy="115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5"/>
              </a:lnSpc>
            </a:pPr>
            <a:r>
              <a:rPr lang="en-US" sz="9328" spc="923">
                <a:solidFill>
                  <a:srgbClr val="5CE1E6"/>
                </a:solidFill>
                <a:latin typeface="Questrial"/>
                <a:ea typeface="Questrial"/>
                <a:cs typeface="Questrial"/>
                <a:sym typeface="Questrial"/>
              </a:rPr>
              <a:t>ÍNDICE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856566" y="244716"/>
            <a:ext cx="5239865" cy="1452231"/>
            <a:chOff x="0" y="0"/>
            <a:chExt cx="1380047" cy="3824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0047" cy="382481"/>
            </a:xfrm>
            <a:custGeom>
              <a:avLst/>
              <a:gdLst/>
              <a:ahLst/>
              <a:cxnLst/>
              <a:rect r="r" b="b" t="t" l="l"/>
              <a:pathLst>
                <a:path h="382481" w="1380047">
                  <a:moveTo>
                    <a:pt x="47280" y="0"/>
                  </a:moveTo>
                  <a:lnTo>
                    <a:pt x="1332767" y="0"/>
                  </a:lnTo>
                  <a:cubicBezTo>
                    <a:pt x="1358879" y="0"/>
                    <a:pt x="1380047" y="21168"/>
                    <a:pt x="1380047" y="47280"/>
                  </a:cubicBezTo>
                  <a:lnTo>
                    <a:pt x="1380047" y="335201"/>
                  </a:lnTo>
                  <a:cubicBezTo>
                    <a:pt x="1380047" y="347740"/>
                    <a:pt x="1375065" y="359766"/>
                    <a:pt x="1366199" y="368633"/>
                  </a:cubicBezTo>
                  <a:cubicBezTo>
                    <a:pt x="1357332" y="377499"/>
                    <a:pt x="1345306" y="382481"/>
                    <a:pt x="1332767" y="382481"/>
                  </a:cubicBezTo>
                  <a:lnTo>
                    <a:pt x="47280" y="382481"/>
                  </a:lnTo>
                  <a:cubicBezTo>
                    <a:pt x="21168" y="382481"/>
                    <a:pt x="0" y="361313"/>
                    <a:pt x="0" y="335201"/>
                  </a:cubicBezTo>
                  <a:lnTo>
                    <a:pt x="0" y="47280"/>
                  </a:lnTo>
                  <a:cubicBezTo>
                    <a:pt x="0" y="21168"/>
                    <a:pt x="21168" y="0"/>
                    <a:pt x="472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380047" cy="430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0" y="7596382"/>
            <a:ext cx="2017963" cy="2690618"/>
          </a:xfrm>
          <a:custGeom>
            <a:avLst/>
            <a:gdLst/>
            <a:ahLst/>
            <a:cxnLst/>
            <a:rect r="r" b="b" t="t" l="l"/>
            <a:pathLst>
              <a:path h="2690618" w="2017963">
                <a:moveTo>
                  <a:pt x="0" y="0"/>
                </a:moveTo>
                <a:lnTo>
                  <a:pt x="2017963" y="0"/>
                </a:lnTo>
                <a:lnTo>
                  <a:pt x="2017963" y="2690618"/>
                </a:lnTo>
                <a:lnTo>
                  <a:pt x="0" y="26906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11116" y="2120899"/>
            <a:ext cx="9654915" cy="598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Quem somos?--------------------------------------            1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Descrição do projeto-----------------------------            2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Pontos principais----------------------------------            3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Etapas-------------------------------------------------            5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 page------------------------------------------         6-7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Music e background------------------------------           8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Desenvolvimento do jogo----------------------      9-10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Skins ---------------------------------------------------    11-12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Modos  de jogo-------------------------------------    13-14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Animações -------------------------------------------    15-18</a:t>
            </a:r>
          </a:p>
          <a:p>
            <a:pPr algn="l" marL="668303" indent="-334151" lvl="1">
              <a:lnSpc>
                <a:spcPts val="4333"/>
              </a:lnSpc>
              <a:buFont typeface="Arial"/>
              <a:buChar char="•"/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Desafios-----------------------------------------------          19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0</a:t>
            </a:r>
          </a:p>
        </p:txBody>
      </p:sp>
    </p:spTree>
  </p:cSld>
  <p:clrMapOvr>
    <a:masterClrMapping/>
  </p:clrMapOvr>
  <p:transition spd="slow">
    <p:push dir="l"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5350608" y="6728709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5059182"/>
                </a:moveTo>
                <a:lnTo>
                  <a:pt x="3817384" y="5059182"/>
                </a:lnTo>
                <a:lnTo>
                  <a:pt x="3817384" y="0"/>
                </a:lnTo>
                <a:lnTo>
                  <a:pt x="0" y="0"/>
                </a:lnTo>
                <a:lnTo>
                  <a:pt x="0" y="5059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8282222">
            <a:off x="-3029494" y="-294287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49"/>
                </a:moveTo>
                <a:lnTo>
                  <a:pt x="5130494" y="6799449"/>
                </a:lnTo>
                <a:lnTo>
                  <a:pt x="5130494" y="0"/>
                </a:lnTo>
                <a:lnTo>
                  <a:pt x="0" y="0"/>
                </a:lnTo>
                <a:lnTo>
                  <a:pt x="0" y="679944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1273332" y="1725632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5608513" y="296045"/>
            <a:ext cx="1650787" cy="1638078"/>
            <a:chOff x="0" y="0"/>
            <a:chExt cx="1145964" cy="11371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5964" cy="1137141"/>
            </a:xfrm>
            <a:custGeom>
              <a:avLst/>
              <a:gdLst/>
              <a:ahLst/>
              <a:cxnLst/>
              <a:rect r="r" b="b" t="t" l="l"/>
              <a:pathLst>
                <a:path h="1137141" w="1145964">
                  <a:moveTo>
                    <a:pt x="239182" y="0"/>
                  </a:moveTo>
                  <a:lnTo>
                    <a:pt x="906782" y="0"/>
                  </a:lnTo>
                  <a:cubicBezTo>
                    <a:pt x="970217" y="0"/>
                    <a:pt x="1031054" y="25199"/>
                    <a:pt x="1075909" y="70055"/>
                  </a:cubicBezTo>
                  <a:cubicBezTo>
                    <a:pt x="1120764" y="114910"/>
                    <a:pt x="1145964" y="175747"/>
                    <a:pt x="1145964" y="239182"/>
                  </a:cubicBezTo>
                  <a:lnTo>
                    <a:pt x="1145964" y="897959"/>
                  </a:lnTo>
                  <a:cubicBezTo>
                    <a:pt x="1145964" y="961394"/>
                    <a:pt x="1120764" y="1022231"/>
                    <a:pt x="1075909" y="1067086"/>
                  </a:cubicBezTo>
                  <a:cubicBezTo>
                    <a:pt x="1031054" y="1111941"/>
                    <a:pt x="970217" y="1137141"/>
                    <a:pt x="906782" y="1137141"/>
                  </a:cubicBezTo>
                  <a:lnTo>
                    <a:pt x="239182" y="1137141"/>
                  </a:lnTo>
                  <a:cubicBezTo>
                    <a:pt x="175747" y="1137141"/>
                    <a:pt x="114910" y="1111941"/>
                    <a:pt x="70055" y="1067086"/>
                  </a:cubicBezTo>
                  <a:cubicBezTo>
                    <a:pt x="25199" y="1022231"/>
                    <a:pt x="0" y="961394"/>
                    <a:pt x="0" y="897959"/>
                  </a:cubicBezTo>
                  <a:lnTo>
                    <a:pt x="0" y="239182"/>
                  </a:lnTo>
                  <a:cubicBezTo>
                    <a:pt x="0" y="175747"/>
                    <a:pt x="25199" y="114910"/>
                    <a:pt x="70055" y="70055"/>
                  </a:cubicBezTo>
                  <a:cubicBezTo>
                    <a:pt x="114910" y="25199"/>
                    <a:pt x="175747" y="0"/>
                    <a:pt x="23918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145964" cy="1194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64712" y="270213"/>
            <a:ext cx="1138388" cy="1516974"/>
          </a:xfrm>
          <a:custGeom>
            <a:avLst/>
            <a:gdLst/>
            <a:ahLst/>
            <a:cxnLst/>
            <a:rect r="r" b="b" t="t" l="l"/>
            <a:pathLst>
              <a:path h="1516974" w="1138388">
                <a:moveTo>
                  <a:pt x="0" y="0"/>
                </a:moveTo>
                <a:lnTo>
                  <a:pt x="1138388" y="0"/>
                </a:lnTo>
                <a:lnTo>
                  <a:pt x="1138388" y="1516974"/>
                </a:lnTo>
                <a:lnTo>
                  <a:pt x="0" y="15169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478022" y="3330216"/>
            <a:ext cx="3807459" cy="3166275"/>
            <a:chOff x="0" y="0"/>
            <a:chExt cx="5076612" cy="42217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5076612" cy="4221700"/>
              <a:chOff x="0" y="0"/>
              <a:chExt cx="2635913" cy="219202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-7620" y="-2540"/>
                <a:ext cx="2643533" cy="2194560"/>
              </a:xfrm>
              <a:custGeom>
                <a:avLst/>
                <a:gdLst/>
                <a:ahLst/>
                <a:cxnLst/>
                <a:rect r="r" b="b" t="t" l="l"/>
                <a:pathLst>
                  <a:path h="2194560" w="2643533">
                    <a:moveTo>
                      <a:pt x="2643533" y="394970"/>
                    </a:moveTo>
                    <a:cubicBezTo>
                      <a:pt x="2641922" y="394970"/>
                      <a:pt x="2640311" y="394970"/>
                      <a:pt x="2638700" y="393700"/>
                    </a:cubicBezTo>
                    <a:cubicBezTo>
                      <a:pt x="2630644" y="392430"/>
                      <a:pt x="2620977" y="393700"/>
                      <a:pt x="2616143" y="387350"/>
                    </a:cubicBezTo>
                    <a:cubicBezTo>
                      <a:pt x="2614532" y="384810"/>
                      <a:pt x="2609698" y="382270"/>
                      <a:pt x="2606476" y="381000"/>
                    </a:cubicBezTo>
                    <a:cubicBezTo>
                      <a:pt x="2600031" y="375920"/>
                      <a:pt x="2591975" y="370840"/>
                      <a:pt x="2583919" y="365760"/>
                    </a:cubicBezTo>
                    <a:lnTo>
                      <a:pt x="2569418" y="354330"/>
                    </a:lnTo>
                    <a:cubicBezTo>
                      <a:pt x="2567807" y="353060"/>
                      <a:pt x="2567807" y="351790"/>
                      <a:pt x="2567807" y="350520"/>
                    </a:cubicBezTo>
                    <a:cubicBezTo>
                      <a:pt x="2564585" y="347980"/>
                      <a:pt x="2559751" y="345440"/>
                      <a:pt x="2554918" y="345440"/>
                    </a:cubicBezTo>
                    <a:cubicBezTo>
                      <a:pt x="2546862" y="344170"/>
                      <a:pt x="2538806" y="344170"/>
                      <a:pt x="2530750" y="342900"/>
                    </a:cubicBezTo>
                    <a:lnTo>
                      <a:pt x="2524305" y="342900"/>
                    </a:lnTo>
                    <a:cubicBezTo>
                      <a:pt x="2516249" y="340360"/>
                      <a:pt x="2509804" y="339090"/>
                      <a:pt x="2501748" y="340360"/>
                    </a:cubicBezTo>
                    <a:cubicBezTo>
                      <a:pt x="2498526" y="340360"/>
                      <a:pt x="2495303" y="340360"/>
                      <a:pt x="2493692" y="337820"/>
                    </a:cubicBezTo>
                    <a:cubicBezTo>
                      <a:pt x="2492081" y="335280"/>
                      <a:pt x="2488859" y="334010"/>
                      <a:pt x="2487248" y="332740"/>
                    </a:cubicBezTo>
                    <a:cubicBezTo>
                      <a:pt x="2484025" y="330200"/>
                      <a:pt x="2479192" y="328930"/>
                      <a:pt x="2475969" y="327660"/>
                    </a:cubicBezTo>
                    <a:cubicBezTo>
                      <a:pt x="2469524" y="323850"/>
                      <a:pt x="2464691" y="320040"/>
                      <a:pt x="2456635" y="320040"/>
                    </a:cubicBezTo>
                    <a:cubicBezTo>
                      <a:pt x="2450190" y="320040"/>
                      <a:pt x="2443745" y="318770"/>
                      <a:pt x="2437300" y="317500"/>
                    </a:cubicBezTo>
                    <a:cubicBezTo>
                      <a:pt x="2435689" y="317500"/>
                      <a:pt x="2435689" y="317500"/>
                      <a:pt x="2435689" y="316230"/>
                    </a:cubicBezTo>
                    <a:cubicBezTo>
                      <a:pt x="2430856" y="311150"/>
                      <a:pt x="2422800" y="309880"/>
                      <a:pt x="2414744" y="309880"/>
                    </a:cubicBezTo>
                    <a:cubicBezTo>
                      <a:pt x="2411522" y="309880"/>
                      <a:pt x="2408299" y="308610"/>
                      <a:pt x="2408299" y="307340"/>
                    </a:cubicBezTo>
                    <a:cubicBezTo>
                      <a:pt x="2406688" y="303530"/>
                      <a:pt x="2403465" y="302260"/>
                      <a:pt x="2400243" y="302260"/>
                    </a:cubicBezTo>
                    <a:cubicBezTo>
                      <a:pt x="2395410" y="302260"/>
                      <a:pt x="2390576" y="300990"/>
                      <a:pt x="2387354" y="302260"/>
                    </a:cubicBezTo>
                    <a:cubicBezTo>
                      <a:pt x="2374464" y="306070"/>
                      <a:pt x="2364797" y="298450"/>
                      <a:pt x="2353518" y="297180"/>
                    </a:cubicBezTo>
                    <a:lnTo>
                      <a:pt x="2351907" y="295910"/>
                    </a:lnTo>
                    <a:cubicBezTo>
                      <a:pt x="2348685" y="289560"/>
                      <a:pt x="2340629" y="289560"/>
                      <a:pt x="2332573" y="288290"/>
                    </a:cubicBezTo>
                    <a:cubicBezTo>
                      <a:pt x="2332573" y="287020"/>
                      <a:pt x="2334184" y="287020"/>
                      <a:pt x="2334184" y="285750"/>
                    </a:cubicBezTo>
                    <a:cubicBezTo>
                      <a:pt x="2332573" y="285750"/>
                      <a:pt x="2330962" y="287020"/>
                      <a:pt x="2327739" y="287020"/>
                    </a:cubicBezTo>
                    <a:cubicBezTo>
                      <a:pt x="2326128" y="287020"/>
                      <a:pt x="2322906" y="288290"/>
                      <a:pt x="2321294" y="287020"/>
                    </a:cubicBezTo>
                    <a:cubicBezTo>
                      <a:pt x="2318072" y="283210"/>
                      <a:pt x="2313239" y="279400"/>
                      <a:pt x="2313239" y="275590"/>
                    </a:cubicBezTo>
                    <a:cubicBezTo>
                      <a:pt x="2313239" y="271780"/>
                      <a:pt x="2308405" y="271780"/>
                      <a:pt x="2306794" y="270510"/>
                    </a:cubicBezTo>
                    <a:lnTo>
                      <a:pt x="2303571" y="270510"/>
                    </a:lnTo>
                    <a:cubicBezTo>
                      <a:pt x="2297127" y="265430"/>
                      <a:pt x="2290682" y="264160"/>
                      <a:pt x="2282626" y="267970"/>
                    </a:cubicBezTo>
                    <a:cubicBezTo>
                      <a:pt x="2281015" y="264160"/>
                      <a:pt x="2284237" y="259080"/>
                      <a:pt x="2277792" y="257810"/>
                    </a:cubicBezTo>
                    <a:lnTo>
                      <a:pt x="2277792" y="256540"/>
                    </a:lnTo>
                    <a:cubicBezTo>
                      <a:pt x="2281015" y="250190"/>
                      <a:pt x="2276181" y="246380"/>
                      <a:pt x="2269736" y="243840"/>
                    </a:cubicBezTo>
                    <a:cubicBezTo>
                      <a:pt x="2264903" y="241300"/>
                      <a:pt x="2263291" y="238760"/>
                      <a:pt x="2263291" y="234950"/>
                    </a:cubicBezTo>
                    <a:lnTo>
                      <a:pt x="2263291" y="229870"/>
                    </a:lnTo>
                    <a:cubicBezTo>
                      <a:pt x="2256847" y="228600"/>
                      <a:pt x="2253624" y="223520"/>
                      <a:pt x="2250402" y="219710"/>
                    </a:cubicBezTo>
                    <a:cubicBezTo>
                      <a:pt x="2248791" y="214630"/>
                      <a:pt x="2245568" y="210820"/>
                      <a:pt x="2242346" y="207010"/>
                    </a:cubicBezTo>
                    <a:cubicBezTo>
                      <a:pt x="2239124" y="203200"/>
                      <a:pt x="2232679" y="200660"/>
                      <a:pt x="2232679" y="194310"/>
                    </a:cubicBezTo>
                    <a:cubicBezTo>
                      <a:pt x="2232679" y="190500"/>
                      <a:pt x="2231068" y="186690"/>
                      <a:pt x="2229456" y="182880"/>
                    </a:cubicBezTo>
                    <a:cubicBezTo>
                      <a:pt x="2226234" y="177800"/>
                      <a:pt x="2223012" y="173990"/>
                      <a:pt x="2218178" y="168910"/>
                    </a:cubicBezTo>
                    <a:cubicBezTo>
                      <a:pt x="2221401" y="165100"/>
                      <a:pt x="2224623" y="162560"/>
                      <a:pt x="2219789" y="158750"/>
                    </a:cubicBezTo>
                    <a:lnTo>
                      <a:pt x="2219789" y="156210"/>
                    </a:lnTo>
                    <a:cubicBezTo>
                      <a:pt x="2219789" y="154940"/>
                      <a:pt x="2218178" y="153670"/>
                      <a:pt x="2218178" y="152400"/>
                    </a:cubicBezTo>
                    <a:cubicBezTo>
                      <a:pt x="2216567" y="151130"/>
                      <a:pt x="2213344" y="149860"/>
                      <a:pt x="2211733" y="148590"/>
                    </a:cubicBezTo>
                    <a:cubicBezTo>
                      <a:pt x="2206900" y="144780"/>
                      <a:pt x="2203677" y="139700"/>
                      <a:pt x="2195621" y="142240"/>
                    </a:cubicBezTo>
                    <a:cubicBezTo>
                      <a:pt x="2192399" y="137160"/>
                      <a:pt x="2190788" y="132080"/>
                      <a:pt x="2189177" y="127000"/>
                    </a:cubicBezTo>
                    <a:cubicBezTo>
                      <a:pt x="2187565" y="123190"/>
                      <a:pt x="2185954" y="120650"/>
                      <a:pt x="2184343" y="116840"/>
                    </a:cubicBezTo>
                    <a:lnTo>
                      <a:pt x="2184343" y="115570"/>
                    </a:lnTo>
                    <a:cubicBezTo>
                      <a:pt x="2187565" y="110490"/>
                      <a:pt x="2182732" y="106680"/>
                      <a:pt x="2182732" y="102870"/>
                    </a:cubicBezTo>
                    <a:cubicBezTo>
                      <a:pt x="2182732" y="100330"/>
                      <a:pt x="2179509" y="97790"/>
                      <a:pt x="2177898" y="95250"/>
                    </a:cubicBezTo>
                    <a:cubicBezTo>
                      <a:pt x="2176287" y="91440"/>
                      <a:pt x="2171453" y="88900"/>
                      <a:pt x="2171453" y="85090"/>
                    </a:cubicBezTo>
                    <a:lnTo>
                      <a:pt x="2171453" y="64770"/>
                    </a:lnTo>
                    <a:cubicBezTo>
                      <a:pt x="2169842" y="57150"/>
                      <a:pt x="2166620" y="53340"/>
                      <a:pt x="2155341" y="52070"/>
                    </a:cubicBezTo>
                    <a:cubicBezTo>
                      <a:pt x="2153730" y="52070"/>
                      <a:pt x="2152119" y="52070"/>
                      <a:pt x="2152119" y="50800"/>
                    </a:cubicBezTo>
                    <a:cubicBezTo>
                      <a:pt x="2148897" y="46990"/>
                      <a:pt x="2144063" y="45720"/>
                      <a:pt x="2137618" y="44450"/>
                    </a:cubicBezTo>
                    <a:cubicBezTo>
                      <a:pt x="2132785" y="44450"/>
                      <a:pt x="2129563" y="44450"/>
                      <a:pt x="2126340" y="45720"/>
                    </a:cubicBezTo>
                    <a:cubicBezTo>
                      <a:pt x="2118284" y="49530"/>
                      <a:pt x="2110228" y="53340"/>
                      <a:pt x="2103783" y="58420"/>
                    </a:cubicBezTo>
                    <a:cubicBezTo>
                      <a:pt x="2095727" y="63500"/>
                      <a:pt x="2089283" y="67310"/>
                      <a:pt x="2079615" y="63500"/>
                    </a:cubicBezTo>
                    <a:lnTo>
                      <a:pt x="2076393" y="63500"/>
                    </a:lnTo>
                    <a:cubicBezTo>
                      <a:pt x="2073171" y="62230"/>
                      <a:pt x="2068337" y="60960"/>
                      <a:pt x="2065115" y="59690"/>
                    </a:cubicBezTo>
                    <a:cubicBezTo>
                      <a:pt x="2063503" y="60960"/>
                      <a:pt x="2061892" y="62230"/>
                      <a:pt x="2057059" y="60960"/>
                    </a:cubicBezTo>
                    <a:cubicBezTo>
                      <a:pt x="2047392" y="59690"/>
                      <a:pt x="2039336" y="58420"/>
                      <a:pt x="2031280" y="53340"/>
                    </a:cubicBezTo>
                    <a:cubicBezTo>
                      <a:pt x="2029668" y="52070"/>
                      <a:pt x="2026446" y="52070"/>
                      <a:pt x="2024835" y="52070"/>
                    </a:cubicBezTo>
                    <a:cubicBezTo>
                      <a:pt x="2018390" y="50800"/>
                      <a:pt x="2010334" y="49530"/>
                      <a:pt x="2002278" y="46990"/>
                    </a:cubicBezTo>
                    <a:cubicBezTo>
                      <a:pt x="2008723" y="43180"/>
                      <a:pt x="2007112" y="40640"/>
                      <a:pt x="2003889" y="38100"/>
                    </a:cubicBezTo>
                    <a:cubicBezTo>
                      <a:pt x="1999056" y="33020"/>
                      <a:pt x="1992611" y="33020"/>
                      <a:pt x="1987777" y="35560"/>
                    </a:cubicBezTo>
                    <a:cubicBezTo>
                      <a:pt x="1976499" y="39370"/>
                      <a:pt x="1965221" y="44450"/>
                      <a:pt x="1952331" y="48260"/>
                    </a:cubicBezTo>
                    <a:cubicBezTo>
                      <a:pt x="1947498" y="50800"/>
                      <a:pt x="1941053" y="52070"/>
                      <a:pt x="1934608" y="53340"/>
                    </a:cubicBezTo>
                    <a:cubicBezTo>
                      <a:pt x="1929774" y="54610"/>
                      <a:pt x="1924941" y="53340"/>
                      <a:pt x="1920107" y="54610"/>
                    </a:cubicBezTo>
                    <a:cubicBezTo>
                      <a:pt x="1915274" y="55880"/>
                      <a:pt x="1910440" y="57150"/>
                      <a:pt x="1903995" y="55880"/>
                    </a:cubicBezTo>
                    <a:cubicBezTo>
                      <a:pt x="1902384" y="55880"/>
                      <a:pt x="1899162" y="57150"/>
                      <a:pt x="1897551" y="57150"/>
                    </a:cubicBezTo>
                    <a:cubicBezTo>
                      <a:pt x="1894328" y="58420"/>
                      <a:pt x="1892717" y="59690"/>
                      <a:pt x="1889495" y="58420"/>
                    </a:cubicBezTo>
                    <a:cubicBezTo>
                      <a:pt x="1883050" y="58420"/>
                      <a:pt x="1879827" y="60960"/>
                      <a:pt x="1876605" y="63500"/>
                    </a:cubicBezTo>
                    <a:cubicBezTo>
                      <a:pt x="1873383" y="66040"/>
                      <a:pt x="1870160" y="71120"/>
                      <a:pt x="1866938" y="72390"/>
                    </a:cubicBezTo>
                    <a:cubicBezTo>
                      <a:pt x="1862104" y="73660"/>
                      <a:pt x="1858882" y="76200"/>
                      <a:pt x="1855660" y="78740"/>
                    </a:cubicBezTo>
                    <a:cubicBezTo>
                      <a:pt x="1852437" y="81280"/>
                      <a:pt x="1849215" y="82550"/>
                      <a:pt x="1845992" y="83820"/>
                    </a:cubicBezTo>
                    <a:cubicBezTo>
                      <a:pt x="1841159" y="86360"/>
                      <a:pt x="1836325" y="87630"/>
                      <a:pt x="1831492" y="90170"/>
                    </a:cubicBezTo>
                    <a:cubicBezTo>
                      <a:pt x="1826658" y="93980"/>
                      <a:pt x="1820213" y="96520"/>
                      <a:pt x="1813768" y="96520"/>
                    </a:cubicBezTo>
                    <a:cubicBezTo>
                      <a:pt x="1807324" y="97790"/>
                      <a:pt x="1799268" y="97790"/>
                      <a:pt x="1792823" y="101600"/>
                    </a:cubicBezTo>
                    <a:cubicBezTo>
                      <a:pt x="1792823" y="101600"/>
                      <a:pt x="1791212" y="102870"/>
                      <a:pt x="1789601" y="102870"/>
                    </a:cubicBezTo>
                    <a:cubicBezTo>
                      <a:pt x="1783156" y="102870"/>
                      <a:pt x="1776711" y="101600"/>
                      <a:pt x="1770266" y="101600"/>
                    </a:cubicBezTo>
                    <a:cubicBezTo>
                      <a:pt x="1765433" y="101600"/>
                      <a:pt x="1757377" y="100330"/>
                      <a:pt x="1754154" y="106680"/>
                    </a:cubicBezTo>
                    <a:cubicBezTo>
                      <a:pt x="1754154" y="106680"/>
                      <a:pt x="1752543" y="107950"/>
                      <a:pt x="1750932" y="107950"/>
                    </a:cubicBezTo>
                    <a:cubicBezTo>
                      <a:pt x="1746098" y="109220"/>
                      <a:pt x="1741265" y="111760"/>
                      <a:pt x="1736431" y="113030"/>
                    </a:cubicBezTo>
                    <a:cubicBezTo>
                      <a:pt x="1736431" y="115570"/>
                      <a:pt x="1731598" y="116840"/>
                      <a:pt x="1728375" y="116840"/>
                    </a:cubicBezTo>
                    <a:cubicBezTo>
                      <a:pt x="1713874" y="115570"/>
                      <a:pt x="1700985" y="115570"/>
                      <a:pt x="1686484" y="111760"/>
                    </a:cubicBezTo>
                    <a:cubicBezTo>
                      <a:pt x="1680039" y="110490"/>
                      <a:pt x="1673595" y="107950"/>
                      <a:pt x="1665539" y="105410"/>
                    </a:cubicBezTo>
                    <a:cubicBezTo>
                      <a:pt x="1663927" y="105410"/>
                      <a:pt x="1662316" y="104140"/>
                      <a:pt x="1660705" y="104140"/>
                    </a:cubicBezTo>
                    <a:cubicBezTo>
                      <a:pt x="1649427" y="104140"/>
                      <a:pt x="1638148" y="105410"/>
                      <a:pt x="1625259" y="105410"/>
                    </a:cubicBezTo>
                    <a:lnTo>
                      <a:pt x="1623648" y="105410"/>
                    </a:lnTo>
                    <a:cubicBezTo>
                      <a:pt x="1617203" y="102870"/>
                      <a:pt x="1609147" y="104140"/>
                      <a:pt x="1602702" y="107950"/>
                    </a:cubicBezTo>
                    <a:cubicBezTo>
                      <a:pt x="1601091" y="109220"/>
                      <a:pt x="1597868" y="110490"/>
                      <a:pt x="1596257" y="110490"/>
                    </a:cubicBezTo>
                    <a:cubicBezTo>
                      <a:pt x="1588201" y="109220"/>
                      <a:pt x="1581756" y="107950"/>
                      <a:pt x="1573701" y="106680"/>
                    </a:cubicBezTo>
                    <a:cubicBezTo>
                      <a:pt x="1565645" y="105410"/>
                      <a:pt x="1559200" y="104140"/>
                      <a:pt x="1551144" y="104140"/>
                    </a:cubicBezTo>
                    <a:cubicBezTo>
                      <a:pt x="1544699" y="104140"/>
                      <a:pt x="1538254" y="102870"/>
                      <a:pt x="1531810" y="100330"/>
                    </a:cubicBezTo>
                    <a:cubicBezTo>
                      <a:pt x="1525365" y="97790"/>
                      <a:pt x="1518920" y="96520"/>
                      <a:pt x="1512475" y="93980"/>
                    </a:cubicBezTo>
                    <a:cubicBezTo>
                      <a:pt x="1509253" y="92710"/>
                      <a:pt x="1504419" y="92710"/>
                      <a:pt x="1499586" y="91440"/>
                    </a:cubicBezTo>
                    <a:cubicBezTo>
                      <a:pt x="1499586" y="87630"/>
                      <a:pt x="1501197" y="85090"/>
                      <a:pt x="1501197" y="82550"/>
                    </a:cubicBezTo>
                    <a:cubicBezTo>
                      <a:pt x="1493141" y="85090"/>
                      <a:pt x="1488307" y="83820"/>
                      <a:pt x="1483474" y="81280"/>
                    </a:cubicBezTo>
                    <a:cubicBezTo>
                      <a:pt x="1480251" y="80010"/>
                      <a:pt x="1475418" y="80010"/>
                      <a:pt x="1472195" y="78740"/>
                    </a:cubicBezTo>
                    <a:lnTo>
                      <a:pt x="1467362" y="78740"/>
                    </a:lnTo>
                    <a:cubicBezTo>
                      <a:pt x="1460917" y="76200"/>
                      <a:pt x="1452861" y="76200"/>
                      <a:pt x="1444805" y="76200"/>
                    </a:cubicBezTo>
                    <a:cubicBezTo>
                      <a:pt x="1435138" y="76200"/>
                      <a:pt x="1423860" y="74930"/>
                      <a:pt x="1414192" y="69850"/>
                    </a:cubicBezTo>
                    <a:cubicBezTo>
                      <a:pt x="1406136" y="66040"/>
                      <a:pt x="1396469" y="63500"/>
                      <a:pt x="1386802" y="64770"/>
                    </a:cubicBezTo>
                    <a:cubicBezTo>
                      <a:pt x="1381968" y="66040"/>
                      <a:pt x="1377135" y="68580"/>
                      <a:pt x="1372301" y="69850"/>
                    </a:cubicBezTo>
                    <a:cubicBezTo>
                      <a:pt x="1364245" y="72390"/>
                      <a:pt x="1357801" y="77470"/>
                      <a:pt x="1349745" y="80010"/>
                    </a:cubicBezTo>
                    <a:cubicBezTo>
                      <a:pt x="1341689" y="82550"/>
                      <a:pt x="1332021" y="85090"/>
                      <a:pt x="1322354" y="87630"/>
                    </a:cubicBezTo>
                    <a:cubicBezTo>
                      <a:pt x="1317521" y="88900"/>
                      <a:pt x="1312687" y="91440"/>
                      <a:pt x="1307854" y="92710"/>
                    </a:cubicBezTo>
                    <a:cubicBezTo>
                      <a:pt x="1299798" y="95250"/>
                      <a:pt x="1293353" y="96520"/>
                      <a:pt x="1285297" y="99060"/>
                    </a:cubicBezTo>
                    <a:cubicBezTo>
                      <a:pt x="1280463" y="100330"/>
                      <a:pt x="1274018" y="104140"/>
                      <a:pt x="1269185" y="105410"/>
                    </a:cubicBezTo>
                    <a:cubicBezTo>
                      <a:pt x="1259518" y="107950"/>
                      <a:pt x="1249851" y="111760"/>
                      <a:pt x="1238572" y="113030"/>
                    </a:cubicBezTo>
                    <a:cubicBezTo>
                      <a:pt x="1233739" y="114300"/>
                      <a:pt x="1232127" y="116840"/>
                      <a:pt x="1228905" y="118110"/>
                    </a:cubicBezTo>
                    <a:lnTo>
                      <a:pt x="1214404" y="121920"/>
                    </a:lnTo>
                    <a:cubicBezTo>
                      <a:pt x="1204737" y="124460"/>
                      <a:pt x="1196681" y="127000"/>
                      <a:pt x="1187014" y="128270"/>
                    </a:cubicBezTo>
                    <a:cubicBezTo>
                      <a:pt x="1182180" y="129540"/>
                      <a:pt x="1175736" y="130810"/>
                      <a:pt x="1170902" y="132080"/>
                    </a:cubicBezTo>
                    <a:cubicBezTo>
                      <a:pt x="1169291" y="132080"/>
                      <a:pt x="1169291" y="133350"/>
                      <a:pt x="1167680" y="133350"/>
                    </a:cubicBezTo>
                    <a:cubicBezTo>
                      <a:pt x="1164457" y="135890"/>
                      <a:pt x="1161235" y="138430"/>
                      <a:pt x="1156401" y="139700"/>
                    </a:cubicBezTo>
                    <a:cubicBezTo>
                      <a:pt x="1148345" y="142240"/>
                      <a:pt x="1140289" y="144780"/>
                      <a:pt x="1132233" y="146050"/>
                    </a:cubicBezTo>
                    <a:cubicBezTo>
                      <a:pt x="1129011" y="147320"/>
                      <a:pt x="1124177" y="147320"/>
                      <a:pt x="1120955" y="147320"/>
                    </a:cubicBezTo>
                    <a:cubicBezTo>
                      <a:pt x="1111288" y="148590"/>
                      <a:pt x="1101621" y="152400"/>
                      <a:pt x="1091954" y="154940"/>
                    </a:cubicBezTo>
                    <a:cubicBezTo>
                      <a:pt x="1083898" y="157480"/>
                      <a:pt x="1075842" y="158750"/>
                      <a:pt x="1069397" y="161290"/>
                    </a:cubicBezTo>
                    <a:cubicBezTo>
                      <a:pt x="1059730" y="163830"/>
                      <a:pt x="1050062" y="166370"/>
                      <a:pt x="1045229" y="173990"/>
                    </a:cubicBezTo>
                    <a:cubicBezTo>
                      <a:pt x="1045229" y="175260"/>
                      <a:pt x="1042007" y="175260"/>
                      <a:pt x="1042007" y="175260"/>
                    </a:cubicBezTo>
                    <a:cubicBezTo>
                      <a:pt x="1037173" y="176530"/>
                      <a:pt x="1030728" y="177800"/>
                      <a:pt x="1025895" y="179070"/>
                    </a:cubicBezTo>
                    <a:cubicBezTo>
                      <a:pt x="1024283" y="180340"/>
                      <a:pt x="1022672" y="179070"/>
                      <a:pt x="1022672" y="177800"/>
                    </a:cubicBezTo>
                    <a:cubicBezTo>
                      <a:pt x="1021061" y="172720"/>
                      <a:pt x="1021061" y="166370"/>
                      <a:pt x="1011394" y="163830"/>
                    </a:cubicBezTo>
                    <a:lnTo>
                      <a:pt x="1009783" y="162560"/>
                    </a:lnTo>
                    <a:cubicBezTo>
                      <a:pt x="1009783" y="156210"/>
                      <a:pt x="1003338" y="153670"/>
                      <a:pt x="996893" y="151130"/>
                    </a:cubicBezTo>
                    <a:cubicBezTo>
                      <a:pt x="990448" y="148590"/>
                      <a:pt x="985615" y="147320"/>
                      <a:pt x="980781" y="142240"/>
                    </a:cubicBezTo>
                    <a:cubicBezTo>
                      <a:pt x="977559" y="138430"/>
                      <a:pt x="971114" y="135890"/>
                      <a:pt x="966280" y="132080"/>
                    </a:cubicBezTo>
                    <a:cubicBezTo>
                      <a:pt x="961447" y="129540"/>
                      <a:pt x="955002" y="128270"/>
                      <a:pt x="951780" y="123190"/>
                    </a:cubicBezTo>
                    <a:cubicBezTo>
                      <a:pt x="950169" y="120650"/>
                      <a:pt x="946946" y="119380"/>
                      <a:pt x="943724" y="116840"/>
                    </a:cubicBezTo>
                    <a:cubicBezTo>
                      <a:pt x="945335" y="116840"/>
                      <a:pt x="942113" y="116840"/>
                      <a:pt x="940501" y="115570"/>
                    </a:cubicBezTo>
                    <a:cubicBezTo>
                      <a:pt x="938890" y="114300"/>
                      <a:pt x="937279" y="114300"/>
                      <a:pt x="935668" y="113030"/>
                    </a:cubicBezTo>
                    <a:cubicBezTo>
                      <a:pt x="934057" y="110490"/>
                      <a:pt x="932445" y="107950"/>
                      <a:pt x="927612" y="107950"/>
                    </a:cubicBezTo>
                    <a:cubicBezTo>
                      <a:pt x="926001" y="107950"/>
                      <a:pt x="924389" y="106680"/>
                      <a:pt x="922778" y="105410"/>
                    </a:cubicBezTo>
                    <a:cubicBezTo>
                      <a:pt x="921167" y="105410"/>
                      <a:pt x="919556" y="104140"/>
                      <a:pt x="916333" y="104140"/>
                    </a:cubicBezTo>
                    <a:lnTo>
                      <a:pt x="896999" y="96520"/>
                    </a:lnTo>
                    <a:cubicBezTo>
                      <a:pt x="892166" y="93980"/>
                      <a:pt x="887332" y="90170"/>
                      <a:pt x="880887" y="88900"/>
                    </a:cubicBezTo>
                    <a:cubicBezTo>
                      <a:pt x="871220" y="86360"/>
                      <a:pt x="863164" y="82550"/>
                      <a:pt x="856719" y="76200"/>
                    </a:cubicBezTo>
                    <a:cubicBezTo>
                      <a:pt x="850274" y="69850"/>
                      <a:pt x="842219" y="66040"/>
                      <a:pt x="832551" y="62230"/>
                    </a:cubicBezTo>
                    <a:cubicBezTo>
                      <a:pt x="827718" y="59690"/>
                      <a:pt x="822884" y="58420"/>
                      <a:pt x="819662" y="57150"/>
                    </a:cubicBezTo>
                    <a:cubicBezTo>
                      <a:pt x="813217" y="53340"/>
                      <a:pt x="805161" y="50800"/>
                      <a:pt x="797105" y="48260"/>
                    </a:cubicBezTo>
                    <a:cubicBezTo>
                      <a:pt x="800327" y="44450"/>
                      <a:pt x="798716" y="44450"/>
                      <a:pt x="795494" y="43180"/>
                    </a:cubicBezTo>
                    <a:cubicBezTo>
                      <a:pt x="792271" y="41910"/>
                      <a:pt x="789049" y="41910"/>
                      <a:pt x="787438" y="40640"/>
                    </a:cubicBezTo>
                    <a:cubicBezTo>
                      <a:pt x="785827" y="36830"/>
                      <a:pt x="780993" y="36830"/>
                      <a:pt x="777771" y="34290"/>
                    </a:cubicBezTo>
                    <a:cubicBezTo>
                      <a:pt x="772937" y="30480"/>
                      <a:pt x="766492" y="26670"/>
                      <a:pt x="761659" y="22860"/>
                    </a:cubicBezTo>
                    <a:cubicBezTo>
                      <a:pt x="760048" y="21590"/>
                      <a:pt x="758436" y="20320"/>
                      <a:pt x="756825" y="20320"/>
                    </a:cubicBezTo>
                    <a:cubicBezTo>
                      <a:pt x="743936" y="19050"/>
                      <a:pt x="734269" y="12700"/>
                      <a:pt x="722990" y="8890"/>
                    </a:cubicBezTo>
                    <a:cubicBezTo>
                      <a:pt x="721379" y="7620"/>
                      <a:pt x="718157" y="6350"/>
                      <a:pt x="716545" y="6350"/>
                    </a:cubicBezTo>
                    <a:cubicBezTo>
                      <a:pt x="710101" y="6350"/>
                      <a:pt x="703656" y="7620"/>
                      <a:pt x="695600" y="7620"/>
                    </a:cubicBezTo>
                    <a:cubicBezTo>
                      <a:pt x="689155" y="7620"/>
                      <a:pt x="681099" y="6350"/>
                      <a:pt x="674654" y="5080"/>
                    </a:cubicBezTo>
                    <a:cubicBezTo>
                      <a:pt x="668210" y="3810"/>
                      <a:pt x="661765" y="3810"/>
                      <a:pt x="655320" y="1270"/>
                    </a:cubicBezTo>
                    <a:cubicBezTo>
                      <a:pt x="648875" y="0"/>
                      <a:pt x="644042" y="2540"/>
                      <a:pt x="639208" y="1270"/>
                    </a:cubicBezTo>
                    <a:cubicBezTo>
                      <a:pt x="635986" y="2540"/>
                      <a:pt x="627930" y="5080"/>
                      <a:pt x="623096" y="7620"/>
                    </a:cubicBezTo>
                    <a:cubicBezTo>
                      <a:pt x="616651" y="10160"/>
                      <a:pt x="610207" y="13970"/>
                      <a:pt x="603762" y="17780"/>
                    </a:cubicBezTo>
                    <a:cubicBezTo>
                      <a:pt x="595706" y="21590"/>
                      <a:pt x="586039" y="25400"/>
                      <a:pt x="576372" y="29210"/>
                    </a:cubicBezTo>
                    <a:cubicBezTo>
                      <a:pt x="574760" y="30480"/>
                      <a:pt x="571538" y="30480"/>
                      <a:pt x="568316" y="29210"/>
                    </a:cubicBezTo>
                    <a:cubicBezTo>
                      <a:pt x="565093" y="27940"/>
                      <a:pt x="561871" y="29210"/>
                      <a:pt x="558648" y="30480"/>
                    </a:cubicBezTo>
                    <a:cubicBezTo>
                      <a:pt x="553815" y="33020"/>
                      <a:pt x="547370" y="34290"/>
                      <a:pt x="542536" y="36830"/>
                    </a:cubicBezTo>
                    <a:cubicBezTo>
                      <a:pt x="534480" y="41910"/>
                      <a:pt x="526425" y="48260"/>
                      <a:pt x="515146" y="49530"/>
                    </a:cubicBezTo>
                    <a:cubicBezTo>
                      <a:pt x="508701" y="49530"/>
                      <a:pt x="502257" y="53340"/>
                      <a:pt x="495812" y="53340"/>
                    </a:cubicBezTo>
                    <a:cubicBezTo>
                      <a:pt x="490978" y="53340"/>
                      <a:pt x="487756" y="53340"/>
                      <a:pt x="482922" y="54610"/>
                    </a:cubicBezTo>
                    <a:cubicBezTo>
                      <a:pt x="476478" y="55880"/>
                      <a:pt x="470033" y="58420"/>
                      <a:pt x="461977" y="58420"/>
                    </a:cubicBezTo>
                    <a:cubicBezTo>
                      <a:pt x="452310" y="58420"/>
                      <a:pt x="444254" y="62230"/>
                      <a:pt x="434586" y="64770"/>
                    </a:cubicBezTo>
                    <a:cubicBezTo>
                      <a:pt x="424919" y="68580"/>
                      <a:pt x="416863" y="72390"/>
                      <a:pt x="407196" y="76200"/>
                    </a:cubicBezTo>
                    <a:cubicBezTo>
                      <a:pt x="400751" y="78740"/>
                      <a:pt x="394307" y="78740"/>
                      <a:pt x="386251" y="77470"/>
                    </a:cubicBezTo>
                    <a:cubicBezTo>
                      <a:pt x="381417" y="77470"/>
                      <a:pt x="378195" y="76200"/>
                      <a:pt x="374972" y="78740"/>
                    </a:cubicBezTo>
                    <a:lnTo>
                      <a:pt x="360472" y="86360"/>
                    </a:lnTo>
                    <a:cubicBezTo>
                      <a:pt x="354027" y="90170"/>
                      <a:pt x="349193" y="95250"/>
                      <a:pt x="344360" y="99060"/>
                    </a:cubicBezTo>
                    <a:cubicBezTo>
                      <a:pt x="337915" y="105410"/>
                      <a:pt x="334692" y="113030"/>
                      <a:pt x="325025" y="116840"/>
                    </a:cubicBezTo>
                    <a:cubicBezTo>
                      <a:pt x="323414" y="118110"/>
                      <a:pt x="321803" y="120650"/>
                      <a:pt x="320192" y="123190"/>
                    </a:cubicBezTo>
                    <a:cubicBezTo>
                      <a:pt x="318581" y="124460"/>
                      <a:pt x="318581" y="125730"/>
                      <a:pt x="316969" y="127000"/>
                    </a:cubicBezTo>
                    <a:cubicBezTo>
                      <a:pt x="312136" y="130810"/>
                      <a:pt x="307302" y="134620"/>
                      <a:pt x="304080" y="139700"/>
                    </a:cubicBezTo>
                    <a:cubicBezTo>
                      <a:pt x="300857" y="144780"/>
                      <a:pt x="292801" y="146050"/>
                      <a:pt x="289579" y="149860"/>
                    </a:cubicBezTo>
                    <a:cubicBezTo>
                      <a:pt x="284745" y="154940"/>
                      <a:pt x="275078" y="157480"/>
                      <a:pt x="268634" y="160020"/>
                    </a:cubicBezTo>
                    <a:cubicBezTo>
                      <a:pt x="258966" y="163830"/>
                      <a:pt x="250910" y="168910"/>
                      <a:pt x="246077" y="176530"/>
                    </a:cubicBezTo>
                    <a:cubicBezTo>
                      <a:pt x="246077" y="177800"/>
                      <a:pt x="246077" y="177800"/>
                      <a:pt x="244466" y="179070"/>
                    </a:cubicBezTo>
                    <a:cubicBezTo>
                      <a:pt x="233187" y="184150"/>
                      <a:pt x="221909" y="187960"/>
                      <a:pt x="210631" y="193040"/>
                    </a:cubicBezTo>
                    <a:cubicBezTo>
                      <a:pt x="202575" y="196850"/>
                      <a:pt x="192907" y="196850"/>
                      <a:pt x="184851" y="201930"/>
                    </a:cubicBezTo>
                    <a:cubicBezTo>
                      <a:pt x="181629" y="204470"/>
                      <a:pt x="176795" y="205740"/>
                      <a:pt x="171962" y="207010"/>
                    </a:cubicBezTo>
                    <a:cubicBezTo>
                      <a:pt x="162295" y="210820"/>
                      <a:pt x="152628" y="212090"/>
                      <a:pt x="146183" y="218440"/>
                    </a:cubicBezTo>
                    <a:cubicBezTo>
                      <a:pt x="138127" y="226060"/>
                      <a:pt x="126848" y="228600"/>
                      <a:pt x="118792" y="233680"/>
                    </a:cubicBezTo>
                    <a:cubicBezTo>
                      <a:pt x="107514" y="240030"/>
                      <a:pt x="96236" y="246380"/>
                      <a:pt x="84957" y="254000"/>
                    </a:cubicBezTo>
                    <a:cubicBezTo>
                      <a:pt x="78513" y="256540"/>
                      <a:pt x="72068" y="257810"/>
                      <a:pt x="65623" y="255270"/>
                    </a:cubicBezTo>
                    <a:cubicBezTo>
                      <a:pt x="62401" y="254000"/>
                      <a:pt x="59178" y="252730"/>
                      <a:pt x="57567" y="254000"/>
                    </a:cubicBezTo>
                    <a:cubicBezTo>
                      <a:pt x="51122" y="257810"/>
                      <a:pt x="43066" y="259080"/>
                      <a:pt x="35010" y="260350"/>
                    </a:cubicBezTo>
                    <a:cubicBezTo>
                      <a:pt x="33399" y="260350"/>
                      <a:pt x="31788" y="261620"/>
                      <a:pt x="30177" y="261620"/>
                    </a:cubicBezTo>
                    <a:cubicBezTo>
                      <a:pt x="26954" y="407670"/>
                      <a:pt x="18898" y="554990"/>
                      <a:pt x="10842" y="701040"/>
                    </a:cubicBezTo>
                    <a:cubicBezTo>
                      <a:pt x="3810" y="858520"/>
                      <a:pt x="15676" y="995680"/>
                      <a:pt x="14065" y="1153160"/>
                    </a:cubicBezTo>
                    <a:cubicBezTo>
                      <a:pt x="12454" y="1311910"/>
                      <a:pt x="0" y="1487170"/>
                      <a:pt x="15676" y="1644650"/>
                    </a:cubicBezTo>
                    <a:cubicBezTo>
                      <a:pt x="31788" y="1800860"/>
                      <a:pt x="51122" y="1957070"/>
                      <a:pt x="67234" y="2113280"/>
                    </a:cubicBezTo>
                    <a:lnTo>
                      <a:pt x="68845" y="2113280"/>
                    </a:lnTo>
                    <a:cubicBezTo>
                      <a:pt x="75290" y="2112010"/>
                      <a:pt x="81735" y="2112010"/>
                      <a:pt x="89791" y="2112010"/>
                    </a:cubicBezTo>
                    <a:cubicBezTo>
                      <a:pt x="99458" y="2110740"/>
                      <a:pt x="107514" y="2108200"/>
                      <a:pt x="117181" y="2108200"/>
                    </a:cubicBezTo>
                    <a:cubicBezTo>
                      <a:pt x="128460" y="2108200"/>
                      <a:pt x="139738" y="2109470"/>
                      <a:pt x="151016" y="2109470"/>
                    </a:cubicBezTo>
                    <a:cubicBezTo>
                      <a:pt x="162295" y="2109470"/>
                      <a:pt x="173573" y="2110740"/>
                      <a:pt x="183240" y="2112010"/>
                    </a:cubicBezTo>
                    <a:cubicBezTo>
                      <a:pt x="192907" y="2113280"/>
                      <a:pt x="200963" y="2113280"/>
                      <a:pt x="209019" y="2109470"/>
                    </a:cubicBezTo>
                    <a:lnTo>
                      <a:pt x="210630" y="2109470"/>
                    </a:lnTo>
                    <a:cubicBezTo>
                      <a:pt x="220298" y="2108200"/>
                      <a:pt x="229965" y="2106930"/>
                      <a:pt x="241243" y="2105660"/>
                    </a:cubicBezTo>
                    <a:cubicBezTo>
                      <a:pt x="244465" y="2105660"/>
                      <a:pt x="249299" y="2105660"/>
                      <a:pt x="250910" y="2106930"/>
                    </a:cubicBezTo>
                    <a:cubicBezTo>
                      <a:pt x="257355" y="2112010"/>
                      <a:pt x="263800" y="2110740"/>
                      <a:pt x="271856" y="2109470"/>
                    </a:cubicBezTo>
                    <a:cubicBezTo>
                      <a:pt x="279912" y="2108200"/>
                      <a:pt x="284745" y="2109470"/>
                      <a:pt x="291190" y="2112010"/>
                    </a:cubicBezTo>
                    <a:cubicBezTo>
                      <a:pt x="294412" y="2113280"/>
                      <a:pt x="297635" y="2113280"/>
                      <a:pt x="300857" y="2113280"/>
                    </a:cubicBezTo>
                    <a:lnTo>
                      <a:pt x="321803" y="2113280"/>
                    </a:lnTo>
                    <a:cubicBezTo>
                      <a:pt x="326636" y="2113280"/>
                      <a:pt x="331470" y="2115820"/>
                      <a:pt x="336304" y="2115820"/>
                    </a:cubicBezTo>
                    <a:cubicBezTo>
                      <a:pt x="342748" y="2117090"/>
                      <a:pt x="350804" y="2117090"/>
                      <a:pt x="357249" y="2117090"/>
                    </a:cubicBezTo>
                    <a:cubicBezTo>
                      <a:pt x="360471" y="2117090"/>
                      <a:pt x="363694" y="2119630"/>
                      <a:pt x="365305" y="2120900"/>
                    </a:cubicBezTo>
                    <a:cubicBezTo>
                      <a:pt x="379806" y="2124710"/>
                      <a:pt x="392695" y="2122170"/>
                      <a:pt x="407196" y="2122170"/>
                    </a:cubicBezTo>
                    <a:cubicBezTo>
                      <a:pt x="410418" y="2122170"/>
                      <a:pt x="413641" y="2119630"/>
                      <a:pt x="416863" y="2119630"/>
                    </a:cubicBezTo>
                    <a:cubicBezTo>
                      <a:pt x="428142" y="2118360"/>
                      <a:pt x="437809" y="2119630"/>
                      <a:pt x="447476" y="2123440"/>
                    </a:cubicBezTo>
                    <a:cubicBezTo>
                      <a:pt x="452310" y="2124710"/>
                      <a:pt x="458754" y="2124710"/>
                      <a:pt x="465199" y="2124710"/>
                    </a:cubicBezTo>
                    <a:lnTo>
                      <a:pt x="470033" y="2124710"/>
                    </a:lnTo>
                    <a:cubicBezTo>
                      <a:pt x="476477" y="2125980"/>
                      <a:pt x="481311" y="2128520"/>
                      <a:pt x="487756" y="2127250"/>
                    </a:cubicBezTo>
                    <a:cubicBezTo>
                      <a:pt x="495812" y="2125980"/>
                      <a:pt x="503868" y="2125980"/>
                      <a:pt x="513535" y="2124710"/>
                    </a:cubicBezTo>
                    <a:cubicBezTo>
                      <a:pt x="521591" y="2123440"/>
                      <a:pt x="529647" y="2124710"/>
                      <a:pt x="537703" y="2125980"/>
                    </a:cubicBezTo>
                    <a:cubicBezTo>
                      <a:pt x="539314" y="2125980"/>
                      <a:pt x="540925" y="2127250"/>
                      <a:pt x="542536" y="2125980"/>
                    </a:cubicBezTo>
                    <a:cubicBezTo>
                      <a:pt x="550592" y="2124710"/>
                      <a:pt x="557037" y="2122170"/>
                      <a:pt x="565093" y="2123440"/>
                    </a:cubicBezTo>
                    <a:cubicBezTo>
                      <a:pt x="571538" y="2124710"/>
                      <a:pt x="576371" y="2125980"/>
                      <a:pt x="582816" y="2127250"/>
                    </a:cubicBezTo>
                    <a:cubicBezTo>
                      <a:pt x="589261" y="2128520"/>
                      <a:pt x="594095" y="2129790"/>
                      <a:pt x="600539" y="2131060"/>
                    </a:cubicBezTo>
                    <a:cubicBezTo>
                      <a:pt x="608595" y="2132330"/>
                      <a:pt x="616651" y="2132330"/>
                      <a:pt x="623096" y="2133600"/>
                    </a:cubicBezTo>
                    <a:cubicBezTo>
                      <a:pt x="631152" y="2134870"/>
                      <a:pt x="635986" y="2139950"/>
                      <a:pt x="644042" y="2139950"/>
                    </a:cubicBezTo>
                    <a:cubicBezTo>
                      <a:pt x="652098" y="2139950"/>
                      <a:pt x="658542" y="2143760"/>
                      <a:pt x="666598" y="2146300"/>
                    </a:cubicBezTo>
                    <a:cubicBezTo>
                      <a:pt x="669821" y="2147570"/>
                      <a:pt x="673043" y="2147570"/>
                      <a:pt x="677877" y="2148840"/>
                    </a:cubicBezTo>
                    <a:cubicBezTo>
                      <a:pt x="687544" y="2150110"/>
                      <a:pt x="695600" y="2150110"/>
                      <a:pt x="705267" y="2151380"/>
                    </a:cubicBezTo>
                    <a:cubicBezTo>
                      <a:pt x="713323" y="2152650"/>
                      <a:pt x="721379" y="2155190"/>
                      <a:pt x="729435" y="2153920"/>
                    </a:cubicBezTo>
                    <a:cubicBezTo>
                      <a:pt x="742324" y="2152650"/>
                      <a:pt x="751992" y="2155190"/>
                      <a:pt x="763270" y="2157730"/>
                    </a:cubicBezTo>
                    <a:cubicBezTo>
                      <a:pt x="771326" y="2159000"/>
                      <a:pt x="777771" y="2162810"/>
                      <a:pt x="785827" y="2162810"/>
                    </a:cubicBezTo>
                    <a:cubicBezTo>
                      <a:pt x="795494" y="2164080"/>
                      <a:pt x="805161" y="2165350"/>
                      <a:pt x="811606" y="2170430"/>
                    </a:cubicBezTo>
                    <a:cubicBezTo>
                      <a:pt x="813217" y="2169160"/>
                      <a:pt x="814828" y="2169160"/>
                      <a:pt x="814828" y="2169160"/>
                    </a:cubicBezTo>
                    <a:cubicBezTo>
                      <a:pt x="819662" y="2170430"/>
                      <a:pt x="826106" y="2170430"/>
                      <a:pt x="830940" y="2171700"/>
                    </a:cubicBezTo>
                    <a:cubicBezTo>
                      <a:pt x="840607" y="2172970"/>
                      <a:pt x="848663" y="2175510"/>
                      <a:pt x="856719" y="2176780"/>
                    </a:cubicBezTo>
                    <a:cubicBezTo>
                      <a:pt x="861553" y="2178050"/>
                      <a:pt x="866386" y="2178050"/>
                      <a:pt x="869609" y="2180590"/>
                    </a:cubicBezTo>
                    <a:cubicBezTo>
                      <a:pt x="874442" y="2183130"/>
                      <a:pt x="879276" y="2184400"/>
                      <a:pt x="884110" y="2183130"/>
                    </a:cubicBezTo>
                    <a:cubicBezTo>
                      <a:pt x="888943" y="2183130"/>
                      <a:pt x="892165" y="2181860"/>
                      <a:pt x="896999" y="2183130"/>
                    </a:cubicBezTo>
                    <a:cubicBezTo>
                      <a:pt x="906666" y="2184400"/>
                      <a:pt x="914722" y="2188210"/>
                      <a:pt x="924389" y="2189480"/>
                    </a:cubicBezTo>
                    <a:cubicBezTo>
                      <a:pt x="927612" y="2190750"/>
                      <a:pt x="932445" y="2190750"/>
                      <a:pt x="937279" y="2189480"/>
                    </a:cubicBezTo>
                    <a:cubicBezTo>
                      <a:pt x="950168" y="2186940"/>
                      <a:pt x="963058" y="2186940"/>
                      <a:pt x="975948" y="2189480"/>
                    </a:cubicBezTo>
                    <a:cubicBezTo>
                      <a:pt x="984003" y="2190750"/>
                      <a:pt x="993671" y="2194560"/>
                      <a:pt x="1001727" y="2192020"/>
                    </a:cubicBezTo>
                    <a:cubicBezTo>
                      <a:pt x="1008171" y="2190750"/>
                      <a:pt x="1013005" y="2190750"/>
                      <a:pt x="1017839" y="2190750"/>
                    </a:cubicBezTo>
                    <a:cubicBezTo>
                      <a:pt x="1021061" y="2190750"/>
                      <a:pt x="1024283" y="2192020"/>
                      <a:pt x="1025895" y="2190750"/>
                    </a:cubicBezTo>
                    <a:cubicBezTo>
                      <a:pt x="1033950" y="2184400"/>
                      <a:pt x="1043618" y="2186940"/>
                      <a:pt x="1053285" y="2186940"/>
                    </a:cubicBezTo>
                    <a:cubicBezTo>
                      <a:pt x="1059730" y="2188210"/>
                      <a:pt x="1067786" y="2188210"/>
                      <a:pt x="1074230" y="2185670"/>
                    </a:cubicBezTo>
                    <a:lnTo>
                      <a:pt x="1077453" y="2185670"/>
                    </a:lnTo>
                    <a:cubicBezTo>
                      <a:pt x="1087120" y="2185670"/>
                      <a:pt x="1096787" y="2186940"/>
                      <a:pt x="1106454" y="2186940"/>
                    </a:cubicBezTo>
                    <a:lnTo>
                      <a:pt x="1109677" y="2186940"/>
                    </a:lnTo>
                    <a:cubicBezTo>
                      <a:pt x="1116121" y="2185670"/>
                      <a:pt x="1120955" y="2183130"/>
                      <a:pt x="1127400" y="2181860"/>
                    </a:cubicBezTo>
                    <a:cubicBezTo>
                      <a:pt x="1137067" y="2179320"/>
                      <a:pt x="1146734" y="2178050"/>
                      <a:pt x="1156401" y="2176780"/>
                    </a:cubicBezTo>
                    <a:cubicBezTo>
                      <a:pt x="1164457" y="2175510"/>
                      <a:pt x="1170902" y="2176780"/>
                      <a:pt x="1178958" y="2175510"/>
                    </a:cubicBezTo>
                    <a:cubicBezTo>
                      <a:pt x="1180569" y="2175510"/>
                      <a:pt x="1182180" y="2175510"/>
                      <a:pt x="1183792" y="2174240"/>
                    </a:cubicBezTo>
                    <a:cubicBezTo>
                      <a:pt x="1188625" y="2171700"/>
                      <a:pt x="1196681" y="2174240"/>
                      <a:pt x="1198292" y="2169160"/>
                    </a:cubicBezTo>
                    <a:lnTo>
                      <a:pt x="1199903" y="2169160"/>
                    </a:lnTo>
                    <a:cubicBezTo>
                      <a:pt x="1203126" y="2169160"/>
                      <a:pt x="1207959" y="2169160"/>
                      <a:pt x="1211182" y="2166620"/>
                    </a:cubicBezTo>
                    <a:cubicBezTo>
                      <a:pt x="1217627" y="2162810"/>
                      <a:pt x="1222460" y="2164080"/>
                      <a:pt x="1228905" y="2165350"/>
                    </a:cubicBezTo>
                    <a:cubicBezTo>
                      <a:pt x="1236961" y="2166620"/>
                      <a:pt x="1245017" y="2167890"/>
                      <a:pt x="1251462" y="2166620"/>
                    </a:cubicBezTo>
                    <a:cubicBezTo>
                      <a:pt x="1259518" y="2165350"/>
                      <a:pt x="1269185" y="2162810"/>
                      <a:pt x="1277241" y="2161540"/>
                    </a:cubicBezTo>
                    <a:cubicBezTo>
                      <a:pt x="1278852" y="2161540"/>
                      <a:pt x="1280463" y="2160270"/>
                      <a:pt x="1282074" y="2159000"/>
                    </a:cubicBezTo>
                    <a:cubicBezTo>
                      <a:pt x="1286908" y="2156460"/>
                      <a:pt x="1290130" y="2152650"/>
                      <a:pt x="1294964" y="2150110"/>
                    </a:cubicBezTo>
                    <a:cubicBezTo>
                      <a:pt x="1294964" y="2150110"/>
                      <a:pt x="1296575" y="2148840"/>
                      <a:pt x="1298186" y="2148840"/>
                    </a:cubicBezTo>
                    <a:cubicBezTo>
                      <a:pt x="1306242" y="2151380"/>
                      <a:pt x="1309465" y="2145030"/>
                      <a:pt x="1314298" y="2142490"/>
                    </a:cubicBezTo>
                    <a:cubicBezTo>
                      <a:pt x="1320743" y="2139950"/>
                      <a:pt x="1323965" y="2132330"/>
                      <a:pt x="1333633" y="2133600"/>
                    </a:cubicBezTo>
                    <a:lnTo>
                      <a:pt x="1335244" y="2133600"/>
                    </a:lnTo>
                    <a:cubicBezTo>
                      <a:pt x="1341689" y="2131060"/>
                      <a:pt x="1348133" y="2127250"/>
                      <a:pt x="1352967" y="2124710"/>
                    </a:cubicBezTo>
                    <a:cubicBezTo>
                      <a:pt x="1354578" y="2123440"/>
                      <a:pt x="1356189" y="2122170"/>
                      <a:pt x="1356189" y="2120900"/>
                    </a:cubicBezTo>
                    <a:cubicBezTo>
                      <a:pt x="1357801" y="2119630"/>
                      <a:pt x="1359412" y="2117090"/>
                      <a:pt x="1362634" y="2115820"/>
                    </a:cubicBezTo>
                    <a:cubicBezTo>
                      <a:pt x="1373912" y="2109470"/>
                      <a:pt x="1385191" y="2104390"/>
                      <a:pt x="1396469" y="2098040"/>
                    </a:cubicBezTo>
                    <a:cubicBezTo>
                      <a:pt x="1401303" y="2095500"/>
                      <a:pt x="1409359" y="2092960"/>
                      <a:pt x="1409359" y="2085340"/>
                    </a:cubicBezTo>
                    <a:cubicBezTo>
                      <a:pt x="1409359" y="2077720"/>
                      <a:pt x="1419026" y="2075180"/>
                      <a:pt x="1425471" y="2072640"/>
                    </a:cubicBezTo>
                    <a:cubicBezTo>
                      <a:pt x="1430304" y="2070100"/>
                      <a:pt x="1436749" y="2070100"/>
                      <a:pt x="1443194" y="2068830"/>
                    </a:cubicBezTo>
                    <a:cubicBezTo>
                      <a:pt x="1446416" y="2068830"/>
                      <a:pt x="1448027" y="2067560"/>
                      <a:pt x="1451250" y="2067560"/>
                    </a:cubicBezTo>
                    <a:cubicBezTo>
                      <a:pt x="1454472" y="2067560"/>
                      <a:pt x="1457694" y="2067560"/>
                      <a:pt x="1459306" y="2065020"/>
                    </a:cubicBezTo>
                    <a:cubicBezTo>
                      <a:pt x="1460917" y="2063750"/>
                      <a:pt x="1462528" y="2063750"/>
                      <a:pt x="1464139" y="2062480"/>
                    </a:cubicBezTo>
                    <a:cubicBezTo>
                      <a:pt x="1467362" y="2061210"/>
                      <a:pt x="1470584" y="2059940"/>
                      <a:pt x="1472195" y="2058670"/>
                    </a:cubicBezTo>
                    <a:lnTo>
                      <a:pt x="1481862" y="2058670"/>
                    </a:lnTo>
                    <a:cubicBezTo>
                      <a:pt x="1488307" y="2061210"/>
                      <a:pt x="1493141" y="2063750"/>
                      <a:pt x="1497974" y="2065020"/>
                    </a:cubicBezTo>
                    <a:cubicBezTo>
                      <a:pt x="1497974" y="2065020"/>
                      <a:pt x="1499586" y="2063750"/>
                      <a:pt x="1501197" y="2063750"/>
                    </a:cubicBezTo>
                    <a:cubicBezTo>
                      <a:pt x="1497974" y="2062480"/>
                      <a:pt x="1496363" y="2061210"/>
                      <a:pt x="1493141" y="2059940"/>
                    </a:cubicBezTo>
                    <a:cubicBezTo>
                      <a:pt x="1493141" y="2057400"/>
                      <a:pt x="1493141" y="2056130"/>
                      <a:pt x="1494752" y="2053590"/>
                    </a:cubicBezTo>
                    <a:cubicBezTo>
                      <a:pt x="1497974" y="2054860"/>
                      <a:pt x="1502808" y="2056130"/>
                      <a:pt x="1501197" y="2051050"/>
                    </a:cubicBezTo>
                    <a:lnTo>
                      <a:pt x="1502808" y="2049780"/>
                    </a:lnTo>
                    <a:cubicBezTo>
                      <a:pt x="1506030" y="2047240"/>
                      <a:pt x="1509253" y="2044700"/>
                      <a:pt x="1514086" y="2045970"/>
                    </a:cubicBezTo>
                    <a:cubicBezTo>
                      <a:pt x="1514086" y="2045970"/>
                      <a:pt x="1515697" y="2044700"/>
                      <a:pt x="1517309" y="2044700"/>
                    </a:cubicBezTo>
                    <a:lnTo>
                      <a:pt x="1526976" y="2048510"/>
                    </a:lnTo>
                    <a:cubicBezTo>
                      <a:pt x="1526976" y="2047240"/>
                      <a:pt x="1526976" y="2045970"/>
                      <a:pt x="1525365" y="2045970"/>
                    </a:cubicBezTo>
                    <a:lnTo>
                      <a:pt x="1526976" y="2045970"/>
                    </a:lnTo>
                    <a:cubicBezTo>
                      <a:pt x="1528587" y="2047240"/>
                      <a:pt x="1530198" y="2047240"/>
                      <a:pt x="1533421" y="2048510"/>
                    </a:cubicBezTo>
                    <a:cubicBezTo>
                      <a:pt x="1533421" y="2045970"/>
                      <a:pt x="1541477" y="2042160"/>
                      <a:pt x="1543088" y="2043430"/>
                    </a:cubicBezTo>
                    <a:lnTo>
                      <a:pt x="1544699" y="2043430"/>
                    </a:lnTo>
                    <a:cubicBezTo>
                      <a:pt x="1546310" y="2047240"/>
                      <a:pt x="1549532" y="2049780"/>
                      <a:pt x="1551144" y="2053590"/>
                    </a:cubicBezTo>
                    <a:cubicBezTo>
                      <a:pt x="1554366" y="2052320"/>
                      <a:pt x="1557588" y="2049780"/>
                      <a:pt x="1560811" y="2048510"/>
                    </a:cubicBezTo>
                    <a:cubicBezTo>
                      <a:pt x="1562422" y="2051050"/>
                      <a:pt x="1562422" y="2053590"/>
                      <a:pt x="1564033" y="2057400"/>
                    </a:cubicBezTo>
                    <a:cubicBezTo>
                      <a:pt x="1567256" y="2054860"/>
                      <a:pt x="1568867" y="2053590"/>
                      <a:pt x="1568867" y="2052320"/>
                    </a:cubicBezTo>
                    <a:cubicBezTo>
                      <a:pt x="1573700" y="2053590"/>
                      <a:pt x="1578534" y="2053590"/>
                      <a:pt x="1581756" y="2054860"/>
                    </a:cubicBezTo>
                    <a:cubicBezTo>
                      <a:pt x="1586590" y="2057400"/>
                      <a:pt x="1591424" y="2057400"/>
                      <a:pt x="1596257" y="2056130"/>
                    </a:cubicBezTo>
                    <a:cubicBezTo>
                      <a:pt x="1599480" y="2054860"/>
                      <a:pt x="1601091" y="2053590"/>
                      <a:pt x="1604313" y="2052320"/>
                    </a:cubicBezTo>
                    <a:cubicBezTo>
                      <a:pt x="1605924" y="2054860"/>
                      <a:pt x="1607536" y="2056130"/>
                      <a:pt x="1610758" y="2057400"/>
                    </a:cubicBezTo>
                    <a:cubicBezTo>
                      <a:pt x="1609147" y="2057400"/>
                      <a:pt x="1607536" y="2058670"/>
                      <a:pt x="1605924" y="2058670"/>
                    </a:cubicBezTo>
                    <a:cubicBezTo>
                      <a:pt x="1602702" y="2059940"/>
                      <a:pt x="1601091" y="2061210"/>
                      <a:pt x="1599480" y="2063750"/>
                    </a:cubicBezTo>
                    <a:cubicBezTo>
                      <a:pt x="1597868" y="2066290"/>
                      <a:pt x="1597868" y="2068830"/>
                      <a:pt x="1594646" y="2070100"/>
                    </a:cubicBezTo>
                    <a:cubicBezTo>
                      <a:pt x="1591424" y="2071370"/>
                      <a:pt x="1591424" y="2068830"/>
                      <a:pt x="1588201" y="2068830"/>
                    </a:cubicBezTo>
                    <a:cubicBezTo>
                      <a:pt x="1591424" y="2067560"/>
                      <a:pt x="1593035" y="2067560"/>
                      <a:pt x="1594646" y="2067560"/>
                    </a:cubicBezTo>
                    <a:lnTo>
                      <a:pt x="1594646" y="2065020"/>
                    </a:lnTo>
                    <a:cubicBezTo>
                      <a:pt x="1584979" y="2067560"/>
                      <a:pt x="1575312" y="2063750"/>
                      <a:pt x="1564033" y="2065020"/>
                    </a:cubicBezTo>
                    <a:cubicBezTo>
                      <a:pt x="1570478" y="2067560"/>
                      <a:pt x="1576923" y="2068830"/>
                      <a:pt x="1583368" y="2070100"/>
                    </a:cubicBezTo>
                    <a:lnTo>
                      <a:pt x="1580145" y="2072640"/>
                    </a:lnTo>
                    <a:cubicBezTo>
                      <a:pt x="1583368" y="2073910"/>
                      <a:pt x="1586590" y="2073910"/>
                      <a:pt x="1589812" y="2073910"/>
                    </a:cubicBezTo>
                    <a:lnTo>
                      <a:pt x="1589812" y="2075180"/>
                    </a:lnTo>
                    <a:cubicBezTo>
                      <a:pt x="1586590" y="2075180"/>
                      <a:pt x="1584979" y="2076450"/>
                      <a:pt x="1581756" y="2076450"/>
                    </a:cubicBezTo>
                    <a:lnTo>
                      <a:pt x="1581756" y="2077720"/>
                    </a:lnTo>
                    <a:lnTo>
                      <a:pt x="1596257" y="2077720"/>
                    </a:lnTo>
                    <a:cubicBezTo>
                      <a:pt x="1599480" y="2071370"/>
                      <a:pt x="1609147" y="2073910"/>
                      <a:pt x="1613980" y="2070100"/>
                    </a:cubicBezTo>
                    <a:lnTo>
                      <a:pt x="1617203" y="2070100"/>
                    </a:lnTo>
                    <a:lnTo>
                      <a:pt x="1612369" y="2073910"/>
                    </a:lnTo>
                    <a:cubicBezTo>
                      <a:pt x="1613980" y="2075180"/>
                      <a:pt x="1615592" y="2075180"/>
                      <a:pt x="1617203" y="2076450"/>
                    </a:cubicBezTo>
                    <a:cubicBezTo>
                      <a:pt x="1618814" y="2077720"/>
                      <a:pt x="1620425" y="2077720"/>
                      <a:pt x="1622036" y="2078990"/>
                    </a:cubicBezTo>
                    <a:cubicBezTo>
                      <a:pt x="1625259" y="2077720"/>
                      <a:pt x="1626870" y="2077720"/>
                      <a:pt x="1630092" y="2076450"/>
                    </a:cubicBezTo>
                    <a:cubicBezTo>
                      <a:pt x="1628481" y="2078990"/>
                      <a:pt x="1628481" y="2080260"/>
                      <a:pt x="1628481" y="2081530"/>
                    </a:cubicBezTo>
                    <a:lnTo>
                      <a:pt x="1636537" y="2081530"/>
                    </a:lnTo>
                    <a:lnTo>
                      <a:pt x="1636537" y="2077720"/>
                    </a:lnTo>
                    <a:cubicBezTo>
                      <a:pt x="1636537" y="2073910"/>
                      <a:pt x="1639760" y="2073910"/>
                      <a:pt x="1642982" y="2075180"/>
                    </a:cubicBezTo>
                    <a:cubicBezTo>
                      <a:pt x="1647815" y="2077720"/>
                      <a:pt x="1651038" y="2076450"/>
                      <a:pt x="1655871" y="2075180"/>
                    </a:cubicBezTo>
                    <a:cubicBezTo>
                      <a:pt x="1660705" y="2075180"/>
                      <a:pt x="1663927" y="2072640"/>
                      <a:pt x="1665539" y="2068830"/>
                    </a:cubicBezTo>
                    <a:lnTo>
                      <a:pt x="1659094" y="2068830"/>
                    </a:lnTo>
                    <a:cubicBezTo>
                      <a:pt x="1659094" y="2067560"/>
                      <a:pt x="1660705" y="2066290"/>
                      <a:pt x="1660705" y="2065020"/>
                    </a:cubicBezTo>
                    <a:lnTo>
                      <a:pt x="1660705" y="2059940"/>
                    </a:lnTo>
                    <a:lnTo>
                      <a:pt x="1662316" y="2059940"/>
                    </a:lnTo>
                    <a:cubicBezTo>
                      <a:pt x="1662316" y="2062480"/>
                      <a:pt x="1663927" y="2063750"/>
                      <a:pt x="1663927" y="2066290"/>
                    </a:cubicBezTo>
                    <a:cubicBezTo>
                      <a:pt x="1667150" y="2065020"/>
                      <a:pt x="1671983" y="2065020"/>
                      <a:pt x="1676817" y="2063750"/>
                    </a:cubicBezTo>
                    <a:lnTo>
                      <a:pt x="1676817" y="2067560"/>
                    </a:lnTo>
                    <a:cubicBezTo>
                      <a:pt x="1681650" y="2068830"/>
                      <a:pt x="1686484" y="2071370"/>
                      <a:pt x="1689706" y="2076450"/>
                    </a:cubicBezTo>
                    <a:cubicBezTo>
                      <a:pt x="1689706" y="2076450"/>
                      <a:pt x="1691318" y="2077720"/>
                      <a:pt x="1691318" y="2076450"/>
                    </a:cubicBezTo>
                    <a:lnTo>
                      <a:pt x="1705818" y="2072640"/>
                    </a:lnTo>
                    <a:cubicBezTo>
                      <a:pt x="1712263" y="2071370"/>
                      <a:pt x="1717097" y="2070100"/>
                      <a:pt x="1723541" y="2068830"/>
                    </a:cubicBezTo>
                    <a:cubicBezTo>
                      <a:pt x="1726764" y="2068830"/>
                      <a:pt x="1728375" y="2071370"/>
                      <a:pt x="1733209" y="2073910"/>
                    </a:cubicBezTo>
                    <a:cubicBezTo>
                      <a:pt x="1738042" y="2073910"/>
                      <a:pt x="1754154" y="2076450"/>
                      <a:pt x="1760599" y="2080260"/>
                    </a:cubicBezTo>
                    <a:cubicBezTo>
                      <a:pt x="1762210" y="2081530"/>
                      <a:pt x="1765432" y="2080260"/>
                      <a:pt x="1767044" y="2080260"/>
                    </a:cubicBezTo>
                    <a:cubicBezTo>
                      <a:pt x="1771877" y="2078990"/>
                      <a:pt x="1776711" y="2078990"/>
                      <a:pt x="1781544" y="2077720"/>
                    </a:cubicBezTo>
                    <a:lnTo>
                      <a:pt x="1783156" y="2078990"/>
                    </a:lnTo>
                    <a:cubicBezTo>
                      <a:pt x="1784767" y="2081530"/>
                      <a:pt x="1784767" y="2084070"/>
                      <a:pt x="1784767" y="2086610"/>
                    </a:cubicBezTo>
                    <a:cubicBezTo>
                      <a:pt x="1789600" y="2090420"/>
                      <a:pt x="1794434" y="2094230"/>
                      <a:pt x="1800879" y="2087880"/>
                    </a:cubicBezTo>
                    <a:cubicBezTo>
                      <a:pt x="1800879" y="2089150"/>
                      <a:pt x="1799268" y="2090420"/>
                      <a:pt x="1799268" y="2091690"/>
                    </a:cubicBezTo>
                    <a:cubicBezTo>
                      <a:pt x="1800879" y="2091690"/>
                      <a:pt x="1800879" y="2092960"/>
                      <a:pt x="1802490" y="2092960"/>
                    </a:cubicBezTo>
                    <a:cubicBezTo>
                      <a:pt x="1805712" y="2094230"/>
                      <a:pt x="1815380" y="2095500"/>
                      <a:pt x="1816991" y="2092960"/>
                    </a:cubicBezTo>
                    <a:cubicBezTo>
                      <a:pt x="1818602" y="2089150"/>
                      <a:pt x="1821824" y="2090420"/>
                      <a:pt x="1823436" y="2090420"/>
                    </a:cubicBezTo>
                    <a:cubicBezTo>
                      <a:pt x="1825047" y="2091690"/>
                      <a:pt x="1825047" y="2094230"/>
                      <a:pt x="1826658" y="2096770"/>
                    </a:cubicBezTo>
                    <a:lnTo>
                      <a:pt x="1826658" y="2087880"/>
                    </a:lnTo>
                    <a:cubicBezTo>
                      <a:pt x="1829880" y="2090420"/>
                      <a:pt x="1831492" y="2091690"/>
                      <a:pt x="1833103" y="2094230"/>
                    </a:cubicBezTo>
                    <a:cubicBezTo>
                      <a:pt x="1834714" y="2095500"/>
                      <a:pt x="1834714" y="2096770"/>
                      <a:pt x="1834714" y="2098040"/>
                    </a:cubicBezTo>
                    <a:cubicBezTo>
                      <a:pt x="1833103" y="2098040"/>
                      <a:pt x="1831492" y="2098040"/>
                      <a:pt x="1829880" y="2099310"/>
                    </a:cubicBezTo>
                    <a:lnTo>
                      <a:pt x="1825047" y="2099310"/>
                    </a:lnTo>
                    <a:cubicBezTo>
                      <a:pt x="1829880" y="2101850"/>
                      <a:pt x="1828269" y="2108200"/>
                      <a:pt x="1834714" y="2105660"/>
                    </a:cubicBezTo>
                    <a:cubicBezTo>
                      <a:pt x="1836325" y="2104390"/>
                      <a:pt x="1837936" y="2101850"/>
                      <a:pt x="1839548" y="2100580"/>
                    </a:cubicBezTo>
                    <a:cubicBezTo>
                      <a:pt x="1839548" y="2101850"/>
                      <a:pt x="1841159" y="2104390"/>
                      <a:pt x="1841159" y="2105660"/>
                    </a:cubicBezTo>
                    <a:cubicBezTo>
                      <a:pt x="1842770" y="2105660"/>
                      <a:pt x="1844381" y="2105660"/>
                      <a:pt x="1845992" y="2106930"/>
                    </a:cubicBezTo>
                    <a:cubicBezTo>
                      <a:pt x="1849215" y="2110740"/>
                      <a:pt x="1854048" y="2109470"/>
                      <a:pt x="1858882" y="2110740"/>
                    </a:cubicBezTo>
                    <a:cubicBezTo>
                      <a:pt x="1862104" y="2110740"/>
                      <a:pt x="1863715" y="2113280"/>
                      <a:pt x="1865327" y="2114550"/>
                    </a:cubicBezTo>
                    <a:cubicBezTo>
                      <a:pt x="1866938" y="2117090"/>
                      <a:pt x="1868549" y="2119630"/>
                      <a:pt x="1873382" y="2119630"/>
                    </a:cubicBezTo>
                    <a:cubicBezTo>
                      <a:pt x="1876605" y="2119630"/>
                      <a:pt x="1879827" y="2122170"/>
                      <a:pt x="1883050" y="2124710"/>
                    </a:cubicBezTo>
                    <a:cubicBezTo>
                      <a:pt x="1887883" y="2127250"/>
                      <a:pt x="1892717" y="2132330"/>
                      <a:pt x="1897550" y="2134870"/>
                    </a:cubicBezTo>
                    <a:cubicBezTo>
                      <a:pt x="1905606" y="2138680"/>
                      <a:pt x="1913662" y="2143760"/>
                      <a:pt x="1923330" y="2142490"/>
                    </a:cubicBezTo>
                    <a:cubicBezTo>
                      <a:pt x="1928163" y="2142490"/>
                      <a:pt x="1932997" y="2145030"/>
                      <a:pt x="1937830" y="2145030"/>
                    </a:cubicBezTo>
                    <a:cubicBezTo>
                      <a:pt x="1942664" y="2145030"/>
                      <a:pt x="1949109" y="2145030"/>
                      <a:pt x="1955553" y="2143760"/>
                    </a:cubicBezTo>
                    <a:cubicBezTo>
                      <a:pt x="1955553" y="2147570"/>
                      <a:pt x="1955553" y="2148840"/>
                      <a:pt x="1960387" y="2148840"/>
                    </a:cubicBezTo>
                    <a:cubicBezTo>
                      <a:pt x="1963609" y="2148840"/>
                      <a:pt x="1966832" y="2148840"/>
                      <a:pt x="1970054" y="2150110"/>
                    </a:cubicBezTo>
                    <a:cubicBezTo>
                      <a:pt x="1979721" y="2150110"/>
                      <a:pt x="1987777" y="2153920"/>
                      <a:pt x="1997444" y="2152650"/>
                    </a:cubicBezTo>
                    <a:cubicBezTo>
                      <a:pt x="2000667" y="2152650"/>
                      <a:pt x="2003889" y="2153920"/>
                      <a:pt x="2007112" y="2155190"/>
                    </a:cubicBezTo>
                    <a:cubicBezTo>
                      <a:pt x="2016779" y="2157730"/>
                      <a:pt x="2023224" y="2164080"/>
                      <a:pt x="2034502" y="2162810"/>
                    </a:cubicBezTo>
                    <a:cubicBezTo>
                      <a:pt x="2036113" y="2162810"/>
                      <a:pt x="2039336" y="2162810"/>
                      <a:pt x="2040947" y="2164080"/>
                    </a:cubicBezTo>
                    <a:cubicBezTo>
                      <a:pt x="2044169" y="2166620"/>
                      <a:pt x="2045780" y="2165350"/>
                      <a:pt x="2047391" y="2164080"/>
                    </a:cubicBezTo>
                    <a:cubicBezTo>
                      <a:pt x="2050614" y="2162810"/>
                      <a:pt x="2053836" y="2161540"/>
                      <a:pt x="2055447" y="2162810"/>
                    </a:cubicBezTo>
                    <a:cubicBezTo>
                      <a:pt x="2061892" y="2164080"/>
                      <a:pt x="2069948" y="2165350"/>
                      <a:pt x="2076393" y="2166620"/>
                    </a:cubicBezTo>
                    <a:lnTo>
                      <a:pt x="2082838" y="2166620"/>
                    </a:lnTo>
                    <a:cubicBezTo>
                      <a:pt x="2087671" y="2165350"/>
                      <a:pt x="2094116" y="2164080"/>
                      <a:pt x="2098950" y="2164080"/>
                    </a:cubicBezTo>
                    <a:cubicBezTo>
                      <a:pt x="2107006" y="2162810"/>
                      <a:pt x="2115062" y="2162810"/>
                      <a:pt x="2123118" y="2162810"/>
                    </a:cubicBezTo>
                    <a:lnTo>
                      <a:pt x="2126340" y="2162810"/>
                    </a:lnTo>
                    <a:cubicBezTo>
                      <a:pt x="2137618" y="2160270"/>
                      <a:pt x="2150508" y="2157730"/>
                      <a:pt x="2161786" y="2155190"/>
                    </a:cubicBezTo>
                    <a:cubicBezTo>
                      <a:pt x="2169842" y="2153920"/>
                      <a:pt x="2177898" y="2152650"/>
                      <a:pt x="2187565" y="2151380"/>
                    </a:cubicBezTo>
                    <a:cubicBezTo>
                      <a:pt x="2197232" y="2150110"/>
                      <a:pt x="2205288" y="2147570"/>
                      <a:pt x="2214956" y="2146300"/>
                    </a:cubicBezTo>
                    <a:cubicBezTo>
                      <a:pt x="2218178" y="2146300"/>
                      <a:pt x="2221400" y="2146300"/>
                      <a:pt x="2226234" y="2145030"/>
                    </a:cubicBezTo>
                    <a:cubicBezTo>
                      <a:pt x="2239124" y="2143760"/>
                      <a:pt x="2252013" y="2139950"/>
                      <a:pt x="2264903" y="2145030"/>
                    </a:cubicBezTo>
                    <a:lnTo>
                      <a:pt x="2284237" y="2148840"/>
                    </a:lnTo>
                    <a:cubicBezTo>
                      <a:pt x="2292293" y="2150110"/>
                      <a:pt x="2298738" y="2153920"/>
                      <a:pt x="2306794" y="2153920"/>
                    </a:cubicBezTo>
                    <a:cubicBezTo>
                      <a:pt x="2308405" y="2153920"/>
                      <a:pt x="2311627" y="2155190"/>
                      <a:pt x="2313239" y="2155190"/>
                    </a:cubicBezTo>
                    <a:cubicBezTo>
                      <a:pt x="2322906" y="2157730"/>
                      <a:pt x="2330962" y="2164080"/>
                      <a:pt x="2342240" y="2161540"/>
                    </a:cubicBezTo>
                    <a:cubicBezTo>
                      <a:pt x="2347074" y="2160270"/>
                      <a:pt x="2355129" y="2162810"/>
                      <a:pt x="2359963" y="2164080"/>
                    </a:cubicBezTo>
                    <a:cubicBezTo>
                      <a:pt x="2364797" y="2165350"/>
                      <a:pt x="2369630" y="2165350"/>
                      <a:pt x="2374464" y="2166620"/>
                    </a:cubicBezTo>
                    <a:lnTo>
                      <a:pt x="2374464" y="2169160"/>
                    </a:lnTo>
                    <a:cubicBezTo>
                      <a:pt x="2384131" y="2169160"/>
                      <a:pt x="2393798" y="2170430"/>
                      <a:pt x="2403465" y="2166620"/>
                    </a:cubicBezTo>
                    <a:cubicBezTo>
                      <a:pt x="2406688" y="2165350"/>
                      <a:pt x="2408299" y="2164080"/>
                      <a:pt x="2411521" y="2164080"/>
                    </a:cubicBezTo>
                    <a:cubicBezTo>
                      <a:pt x="2417966" y="2162810"/>
                      <a:pt x="2426022" y="2162810"/>
                      <a:pt x="2432467" y="2165350"/>
                    </a:cubicBezTo>
                    <a:cubicBezTo>
                      <a:pt x="2437300" y="2166620"/>
                      <a:pt x="2445356" y="2165350"/>
                      <a:pt x="2450190" y="2162810"/>
                    </a:cubicBezTo>
                    <a:cubicBezTo>
                      <a:pt x="2456635" y="2160270"/>
                      <a:pt x="2464691" y="2161540"/>
                      <a:pt x="2471135" y="2161540"/>
                    </a:cubicBezTo>
                    <a:cubicBezTo>
                      <a:pt x="2477580" y="2161540"/>
                      <a:pt x="2482414" y="2162810"/>
                      <a:pt x="2488859" y="2161540"/>
                    </a:cubicBezTo>
                    <a:cubicBezTo>
                      <a:pt x="2503359" y="2160270"/>
                      <a:pt x="2516249" y="2156460"/>
                      <a:pt x="2532361" y="2157730"/>
                    </a:cubicBezTo>
                    <a:cubicBezTo>
                      <a:pt x="2538806" y="2157730"/>
                      <a:pt x="2545250" y="2159000"/>
                      <a:pt x="2551695" y="2157730"/>
                    </a:cubicBezTo>
                    <a:cubicBezTo>
                      <a:pt x="2564585" y="2156460"/>
                      <a:pt x="2574252" y="2160270"/>
                      <a:pt x="2583919" y="2165350"/>
                    </a:cubicBezTo>
                    <a:cubicBezTo>
                      <a:pt x="2591975" y="2170430"/>
                      <a:pt x="2601642" y="2174240"/>
                      <a:pt x="2611309" y="2178050"/>
                    </a:cubicBezTo>
                    <a:cubicBezTo>
                      <a:pt x="2617754" y="2180590"/>
                      <a:pt x="2627421" y="2175510"/>
                      <a:pt x="2627421" y="2169160"/>
                    </a:cubicBezTo>
                    <a:lnTo>
                      <a:pt x="2627421" y="2157730"/>
                    </a:lnTo>
                    <a:cubicBezTo>
                      <a:pt x="2627421" y="2124710"/>
                      <a:pt x="2627421" y="2092960"/>
                      <a:pt x="2629032" y="2059940"/>
                    </a:cubicBezTo>
                    <a:cubicBezTo>
                      <a:pt x="2629032" y="2037080"/>
                      <a:pt x="2630644" y="2014220"/>
                      <a:pt x="2630644" y="1990090"/>
                    </a:cubicBezTo>
                    <a:cubicBezTo>
                      <a:pt x="2630644" y="1964690"/>
                      <a:pt x="2629032" y="447040"/>
                      <a:pt x="2629032" y="421640"/>
                    </a:cubicBezTo>
                    <a:cubicBezTo>
                      <a:pt x="2638700" y="410210"/>
                      <a:pt x="2635477" y="401320"/>
                      <a:pt x="2643533" y="394970"/>
                    </a:cubicBezTo>
                    <a:close/>
                    <a:moveTo>
                      <a:pt x="1601091" y="2052320"/>
                    </a:moveTo>
                    <a:cubicBezTo>
                      <a:pt x="1604313" y="2045970"/>
                      <a:pt x="1610758" y="2047240"/>
                      <a:pt x="1615592" y="2048510"/>
                    </a:cubicBezTo>
                    <a:cubicBezTo>
                      <a:pt x="1612369" y="2053590"/>
                      <a:pt x="1605924" y="2051050"/>
                      <a:pt x="1601091" y="2052320"/>
                    </a:cubicBezTo>
                    <a:close/>
                    <a:moveTo>
                      <a:pt x="1615592" y="2058670"/>
                    </a:moveTo>
                    <a:cubicBezTo>
                      <a:pt x="1617203" y="2056130"/>
                      <a:pt x="1617203" y="2052320"/>
                      <a:pt x="1622036" y="2052320"/>
                    </a:cubicBezTo>
                    <a:cubicBezTo>
                      <a:pt x="1623648" y="2052320"/>
                      <a:pt x="1626870" y="2053590"/>
                      <a:pt x="1628481" y="2053590"/>
                    </a:cubicBezTo>
                    <a:cubicBezTo>
                      <a:pt x="1626870" y="2056130"/>
                      <a:pt x="1625259" y="2057400"/>
                      <a:pt x="1623648" y="2059940"/>
                    </a:cubicBezTo>
                    <a:cubicBezTo>
                      <a:pt x="1622036" y="2059940"/>
                      <a:pt x="1618814" y="2059940"/>
                      <a:pt x="1615592" y="2058670"/>
                    </a:cubicBezTo>
                    <a:close/>
                    <a:moveTo>
                      <a:pt x="1622036" y="2071370"/>
                    </a:moveTo>
                    <a:cubicBezTo>
                      <a:pt x="1625259" y="2070100"/>
                      <a:pt x="1626870" y="2067560"/>
                      <a:pt x="1630092" y="2066290"/>
                    </a:cubicBezTo>
                    <a:cubicBezTo>
                      <a:pt x="1631704" y="2066290"/>
                      <a:pt x="1633315" y="2067560"/>
                      <a:pt x="1634926" y="2067560"/>
                    </a:cubicBezTo>
                    <a:cubicBezTo>
                      <a:pt x="1634926" y="2072640"/>
                      <a:pt x="1628481" y="2073910"/>
                      <a:pt x="1622036" y="2071370"/>
                    </a:cubicBezTo>
                    <a:close/>
                    <a:moveTo>
                      <a:pt x="1628481" y="2030730"/>
                    </a:moveTo>
                    <a:cubicBezTo>
                      <a:pt x="1630092" y="2032000"/>
                      <a:pt x="1630092" y="2033270"/>
                      <a:pt x="1633315" y="2034540"/>
                    </a:cubicBezTo>
                    <a:lnTo>
                      <a:pt x="1618814" y="2034540"/>
                    </a:lnTo>
                    <a:cubicBezTo>
                      <a:pt x="1618814" y="2033270"/>
                      <a:pt x="1618814" y="2032000"/>
                      <a:pt x="1620425" y="2030730"/>
                    </a:cubicBezTo>
                    <a:cubicBezTo>
                      <a:pt x="1626870" y="2030730"/>
                      <a:pt x="1628481" y="2030730"/>
                      <a:pt x="1628481" y="2025650"/>
                    </a:cubicBezTo>
                    <a:cubicBezTo>
                      <a:pt x="1633315" y="2026920"/>
                      <a:pt x="1639760" y="2023110"/>
                      <a:pt x="1641371" y="2029460"/>
                    </a:cubicBezTo>
                    <a:cubicBezTo>
                      <a:pt x="1636537" y="2030730"/>
                      <a:pt x="1633315" y="2030730"/>
                      <a:pt x="1628481" y="2030730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0" t="-1328" r="0" b="-1328"/>
                </a:stretch>
              </a:blip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930047" y="1893862"/>
              <a:ext cx="518766" cy="260705"/>
              <a:chOff x="0" y="0"/>
              <a:chExt cx="1245870" cy="62611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48260" y="44450"/>
                <a:ext cx="1148080" cy="530860"/>
              </a:xfrm>
              <a:custGeom>
                <a:avLst/>
                <a:gdLst/>
                <a:ahLst/>
                <a:cxnLst/>
                <a:rect r="r" b="b" t="t" l="l"/>
                <a:pathLst>
                  <a:path h="530860" w="1148080">
                    <a:moveTo>
                      <a:pt x="22860" y="387350"/>
                    </a:moveTo>
                    <a:cubicBezTo>
                      <a:pt x="563880" y="35560"/>
                      <a:pt x="577850" y="25400"/>
                      <a:pt x="608330" y="16510"/>
                    </a:cubicBezTo>
                    <a:cubicBezTo>
                      <a:pt x="641350" y="6350"/>
                      <a:pt x="688340" y="0"/>
                      <a:pt x="716280" y="6350"/>
                    </a:cubicBezTo>
                    <a:cubicBezTo>
                      <a:pt x="737870" y="10160"/>
                      <a:pt x="753110" y="21590"/>
                      <a:pt x="768350" y="34290"/>
                    </a:cubicBezTo>
                    <a:cubicBezTo>
                      <a:pt x="787400" y="49530"/>
                      <a:pt x="800100" y="67310"/>
                      <a:pt x="820420" y="93980"/>
                    </a:cubicBezTo>
                    <a:cubicBezTo>
                      <a:pt x="858520" y="143510"/>
                      <a:pt x="918210" y="259080"/>
                      <a:pt x="962660" y="314960"/>
                    </a:cubicBezTo>
                    <a:cubicBezTo>
                      <a:pt x="991870" y="351790"/>
                      <a:pt x="1016000" y="377190"/>
                      <a:pt x="1045210" y="400050"/>
                    </a:cubicBezTo>
                    <a:cubicBezTo>
                      <a:pt x="1074420" y="422910"/>
                      <a:pt x="1122680" y="433070"/>
                      <a:pt x="1136650" y="454660"/>
                    </a:cubicBezTo>
                    <a:cubicBezTo>
                      <a:pt x="1146810" y="467360"/>
                      <a:pt x="1148080" y="485140"/>
                      <a:pt x="1144270" y="496570"/>
                    </a:cubicBezTo>
                    <a:cubicBezTo>
                      <a:pt x="1143000" y="506730"/>
                      <a:pt x="1135380" y="515620"/>
                      <a:pt x="1127760" y="520700"/>
                    </a:cubicBezTo>
                    <a:cubicBezTo>
                      <a:pt x="1118870" y="527050"/>
                      <a:pt x="1107440" y="529590"/>
                      <a:pt x="1098550" y="529590"/>
                    </a:cubicBezTo>
                    <a:cubicBezTo>
                      <a:pt x="1089660" y="529590"/>
                      <a:pt x="1078230" y="525780"/>
                      <a:pt x="1070610" y="519430"/>
                    </a:cubicBezTo>
                    <a:cubicBezTo>
                      <a:pt x="1061720" y="510540"/>
                      <a:pt x="1052830" y="491490"/>
                      <a:pt x="1054100" y="478790"/>
                    </a:cubicBezTo>
                    <a:cubicBezTo>
                      <a:pt x="1055370" y="466090"/>
                      <a:pt x="1066800" y="448310"/>
                      <a:pt x="1078230" y="441960"/>
                    </a:cubicBezTo>
                    <a:cubicBezTo>
                      <a:pt x="1088390" y="435610"/>
                      <a:pt x="1109980" y="436880"/>
                      <a:pt x="1121410" y="441960"/>
                    </a:cubicBezTo>
                    <a:cubicBezTo>
                      <a:pt x="1130300" y="445770"/>
                      <a:pt x="1137920" y="454660"/>
                      <a:pt x="1141730" y="462280"/>
                    </a:cubicBezTo>
                    <a:cubicBezTo>
                      <a:pt x="1146810" y="471170"/>
                      <a:pt x="1148080" y="482600"/>
                      <a:pt x="1145540" y="492760"/>
                    </a:cubicBezTo>
                    <a:cubicBezTo>
                      <a:pt x="1144270" y="501650"/>
                      <a:pt x="1137920" y="511810"/>
                      <a:pt x="1131570" y="518160"/>
                    </a:cubicBezTo>
                    <a:cubicBezTo>
                      <a:pt x="1123950" y="524510"/>
                      <a:pt x="1116330" y="530860"/>
                      <a:pt x="1103630" y="529590"/>
                    </a:cubicBezTo>
                    <a:cubicBezTo>
                      <a:pt x="1076960" y="528320"/>
                      <a:pt x="1016000" y="491490"/>
                      <a:pt x="980440" y="462280"/>
                    </a:cubicBezTo>
                    <a:cubicBezTo>
                      <a:pt x="942340" y="433070"/>
                      <a:pt x="905510" y="387350"/>
                      <a:pt x="882650" y="354330"/>
                    </a:cubicBezTo>
                    <a:cubicBezTo>
                      <a:pt x="867410" y="331470"/>
                      <a:pt x="867410" y="316230"/>
                      <a:pt x="852170" y="289560"/>
                    </a:cubicBezTo>
                    <a:cubicBezTo>
                      <a:pt x="822960" y="241300"/>
                      <a:pt x="753110" y="116840"/>
                      <a:pt x="706120" y="95250"/>
                    </a:cubicBezTo>
                    <a:cubicBezTo>
                      <a:pt x="680720" y="83820"/>
                      <a:pt x="660400" y="93980"/>
                      <a:pt x="632460" y="100330"/>
                    </a:cubicBezTo>
                    <a:cubicBezTo>
                      <a:pt x="594360" y="110490"/>
                      <a:pt x="557530" y="130810"/>
                      <a:pt x="502920" y="162560"/>
                    </a:cubicBezTo>
                    <a:cubicBezTo>
                      <a:pt x="397510" y="223520"/>
                      <a:pt x="124460" y="452120"/>
                      <a:pt x="59690" y="471170"/>
                    </a:cubicBezTo>
                    <a:cubicBezTo>
                      <a:pt x="44450" y="474980"/>
                      <a:pt x="36830" y="472440"/>
                      <a:pt x="27940" y="468630"/>
                    </a:cubicBezTo>
                    <a:cubicBezTo>
                      <a:pt x="17780" y="464820"/>
                      <a:pt x="8890" y="454660"/>
                      <a:pt x="5080" y="445770"/>
                    </a:cubicBezTo>
                    <a:cubicBezTo>
                      <a:pt x="0" y="435610"/>
                      <a:pt x="0" y="422910"/>
                      <a:pt x="2540" y="412750"/>
                    </a:cubicBezTo>
                    <a:cubicBezTo>
                      <a:pt x="6350" y="402590"/>
                      <a:pt x="22860" y="387350"/>
                      <a:pt x="22860" y="38735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1102441" y="2028181"/>
              <a:ext cx="148068" cy="758319"/>
              <a:chOff x="0" y="0"/>
              <a:chExt cx="355600" cy="182118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46990" y="49530"/>
                <a:ext cx="259080" cy="1722120"/>
              </a:xfrm>
              <a:custGeom>
                <a:avLst/>
                <a:gdLst/>
                <a:ahLst/>
                <a:cxnLst/>
                <a:rect r="r" b="b" t="t" l="l"/>
                <a:pathLst>
                  <a:path h="1722120" w="259080">
                    <a:moveTo>
                      <a:pt x="256540" y="53340"/>
                    </a:moveTo>
                    <a:cubicBezTo>
                      <a:pt x="161290" y="393700"/>
                      <a:pt x="130810" y="514350"/>
                      <a:pt x="113030" y="637540"/>
                    </a:cubicBezTo>
                    <a:cubicBezTo>
                      <a:pt x="93980" y="775970"/>
                      <a:pt x="82550" y="924560"/>
                      <a:pt x="80010" y="1078230"/>
                    </a:cubicBezTo>
                    <a:cubicBezTo>
                      <a:pt x="77470" y="1248410"/>
                      <a:pt x="88900" y="1520190"/>
                      <a:pt x="105410" y="1612900"/>
                    </a:cubicBezTo>
                    <a:cubicBezTo>
                      <a:pt x="111760" y="1647190"/>
                      <a:pt x="128270" y="1662430"/>
                      <a:pt x="127000" y="1680210"/>
                    </a:cubicBezTo>
                    <a:cubicBezTo>
                      <a:pt x="125730" y="1694180"/>
                      <a:pt x="115570" y="1708150"/>
                      <a:pt x="107950" y="1714500"/>
                    </a:cubicBezTo>
                    <a:cubicBezTo>
                      <a:pt x="100330" y="1719580"/>
                      <a:pt x="90170" y="1720850"/>
                      <a:pt x="81280" y="1720850"/>
                    </a:cubicBezTo>
                    <a:cubicBezTo>
                      <a:pt x="73660" y="1719580"/>
                      <a:pt x="63500" y="1715770"/>
                      <a:pt x="57150" y="1709420"/>
                    </a:cubicBezTo>
                    <a:cubicBezTo>
                      <a:pt x="50800" y="1701800"/>
                      <a:pt x="44450" y="1684020"/>
                      <a:pt x="44450" y="1673860"/>
                    </a:cubicBezTo>
                    <a:cubicBezTo>
                      <a:pt x="45720" y="1664970"/>
                      <a:pt x="49530" y="1656080"/>
                      <a:pt x="55880" y="1649730"/>
                    </a:cubicBezTo>
                    <a:cubicBezTo>
                      <a:pt x="64770" y="1643380"/>
                      <a:pt x="82550" y="1638300"/>
                      <a:pt x="93980" y="1639570"/>
                    </a:cubicBezTo>
                    <a:cubicBezTo>
                      <a:pt x="101600" y="1639570"/>
                      <a:pt x="110490" y="1644650"/>
                      <a:pt x="116840" y="1652270"/>
                    </a:cubicBezTo>
                    <a:cubicBezTo>
                      <a:pt x="123190" y="1661160"/>
                      <a:pt x="128270" y="1678940"/>
                      <a:pt x="125730" y="1689100"/>
                    </a:cubicBezTo>
                    <a:cubicBezTo>
                      <a:pt x="121920" y="1700530"/>
                      <a:pt x="110490" y="1714500"/>
                      <a:pt x="99060" y="1718310"/>
                    </a:cubicBezTo>
                    <a:cubicBezTo>
                      <a:pt x="88900" y="1722120"/>
                      <a:pt x="72390" y="1720850"/>
                      <a:pt x="60960" y="1713230"/>
                    </a:cubicBezTo>
                    <a:cubicBezTo>
                      <a:pt x="44450" y="1697990"/>
                      <a:pt x="35560" y="1662430"/>
                      <a:pt x="25400" y="1615440"/>
                    </a:cubicBezTo>
                    <a:cubicBezTo>
                      <a:pt x="5080" y="1508760"/>
                      <a:pt x="0" y="1244600"/>
                      <a:pt x="3810" y="1073150"/>
                    </a:cubicBezTo>
                    <a:cubicBezTo>
                      <a:pt x="6350" y="915670"/>
                      <a:pt x="17780" y="764540"/>
                      <a:pt x="36830" y="623570"/>
                    </a:cubicBezTo>
                    <a:cubicBezTo>
                      <a:pt x="54610" y="496570"/>
                      <a:pt x="85090" y="372110"/>
                      <a:pt x="111760" y="265430"/>
                    </a:cubicBezTo>
                    <a:cubicBezTo>
                      <a:pt x="132080" y="179070"/>
                      <a:pt x="158750" y="68580"/>
                      <a:pt x="176530" y="31750"/>
                    </a:cubicBezTo>
                    <a:cubicBezTo>
                      <a:pt x="182880" y="19050"/>
                      <a:pt x="186690" y="12700"/>
                      <a:pt x="194310" y="7620"/>
                    </a:cubicBezTo>
                    <a:cubicBezTo>
                      <a:pt x="201930" y="2540"/>
                      <a:pt x="213360" y="0"/>
                      <a:pt x="223520" y="1270"/>
                    </a:cubicBezTo>
                    <a:cubicBezTo>
                      <a:pt x="233680" y="3810"/>
                      <a:pt x="248920" y="15240"/>
                      <a:pt x="254000" y="24130"/>
                    </a:cubicBezTo>
                    <a:cubicBezTo>
                      <a:pt x="259080" y="33020"/>
                      <a:pt x="256540" y="53340"/>
                      <a:pt x="256540" y="5334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2387987" y="1140302"/>
              <a:ext cx="641451" cy="619770"/>
              <a:chOff x="0" y="0"/>
              <a:chExt cx="1540510" cy="148844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49530" y="48260"/>
                <a:ext cx="1440180" cy="1395730"/>
              </a:xfrm>
              <a:custGeom>
                <a:avLst/>
                <a:gdLst/>
                <a:ahLst/>
                <a:cxnLst/>
                <a:rect r="r" b="b" t="t" l="l"/>
                <a:pathLst>
                  <a:path h="1395730" w="1440180">
                    <a:moveTo>
                      <a:pt x="1164590" y="59690"/>
                    </a:moveTo>
                    <a:cubicBezTo>
                      <a:pt x="1146810" y="288290"/>
                      <a:pt x="1139190" y="325120"/>
                      <a:pt x="1155700" y="367030"/>
                    </a:cubicBezTo>
                    <a:cubicBezTo>
                      <a:pt x="1177290" y="422910"/>
                      <a:pt x="1236980" y="501650"/>
                      <a:pt x="1287780" y="539750"/>
                    </a:cubicBezTo>
                    <a:cubicBezTo>
                      <a:pt x="1330960" y="572770"/>
                      <a:pt x="1408430" y="575310"/>
                      <a:pt x="1428750" y="596900"/>
                    </a:cubicBezTo>
                    <a:cubicBezTo>
                      <a:pt x="1438910" y="608330"/>
                      <a:pt x="1440180" y="621030"/>
                      <a:pt x="1440180" y="632460"/>
                    </a:cubicBezTo>
                    <a:cubicBezTo>
                      <a:pt x="1438910" y="645160"/>
                      <a:pt x="1432560" y="659130"/>
                      <a:pt x="1424940" y="666750"/>
                    </a:cubicBezTo>
                    <a:cubicBezTo>
                      <a:pt x="1416050" y="675640"/>
                      <a:pt x="1402080" y="681990"/>
                      <a:pt x="1390650" y="681990"/>
                    </a:cubicBezTo>
                    <a:cubicBezTo>
                      <a:pt x="1376680" y="681990"/>
                      <a:pt x="1344930" y="664210"/>
                      <a:pt x="1346200" y="661670"/>
                    </a:cubicBezTo>
                    <a:cubicBezTo>
                      <a:pt x="1347470" y="657860"/>
                      <a:pt x="1422400" y="660400"/>
                      <a:pt x="1423670" y="669290"/>
                    </a:cubicBezTo>
                    <a:cubicBezTo>
                      <a:pt x="1426210" y="676910"/>
                      <a:pt x="1399540" y="689610"/>
                      <a:pt x="1370330" y="706120"/>
                    </a:cubicBezTo>
                    <a:cubicBezTo>
                      <a:pt x="1287780" y="754380"/>
                      <a:pt x="1037590" y="854710"/>
                      <a:pt x="849630" y="952500"/>
                    </a:cubicBezTo>
                    <a:cubicBezTo>
                      <a:pt x="621030" y="1070610"/>
                      <a:pt x="222250" y="1336040"/>
                      <a:pt x="100330" y="1377950"/>
                    </a:cubicBezTo>
                    <a:cubicBezTo>
                      <a:pt x="64770" y="1389380"/>
                      <a:pt x="43180" y="1395730"/>
                      <a:pt x="25400" y="1386840"/>
                    </a:cubicBezTo>
                    <a:cubicBezTo>
                      <a:pt x="12700" y="1380490"/>
                      <a:pt x="0" y="1355090"/>
                      <a:pt x="1270" y="1341120"/>
                    </a:cubicBezTo>
                    <a:cubicBezTo>
                      <a:pt x="2540" y="1329690"/>
                      <a:pt x="15240" y="1314450"/>
                      <a:pt x="25400" y="1309370"/>
                    </a:cubicBezTo>
                    <a:cubicBezTo>
                      <a:pt x="35560" y="1304290"/>
                      <a:pt x="54610" y="1305560"/>
                      <a:pt x="64770" y="1311910"/>
                    </a:cubicBezTo>
                    <a:cubicBezTo>
                      <a:pt x="74930" y="1316990"/>
                      <a:pt x="85090" y="1333500"/>
                      <a:pt x="86360" y="1344930"/>
                    </a:cubicBezTo>
                    <a:cubicBezTo>
                      <a:pt x="86360" y="1357630"/>
                      <a:pt x="78740" y="1374140"/>
                      <a:pt x="69850" y="1381760"/>
                    </a:cubicBezTo>
                    <a:cubicBezTo>
                      <a:pt x="60960" y="1389380"/>
                      <a:pt x="40640" y="1391920"/>
                      <a:pt x="30480" y="1389380"/>
                    </a:cubicBezTo>
                    <a:cubicBezTo>
                      <a:pt x="21590" y="1386840"/>
                      <a:pt x="13970" y="1379220"/>
                      <a:pt x="8890" y="1372870"/>
                    </a:cubicBezTo>
                    <a:cubicBezTo>
                      <a:pt x="3810" y="1365250"/>
                      <a:pt x="0" y="1355090"/>
                      <a:pt x="1270" y="1346200"/>
                    </a:cubicBezTo>
                    <a:cubicBezTo>
                      <a:pt x="2540" y="1334770"/>
                      <a:pt x="10160" y="1320800"/>
                      <a:pt x="21590" y="1311910"/>
                    </a:cubicBezTo>
                    <a:cubicBezTo>
                      <a:pt x="36830" y="1300480"/>
                      <a:pt x="63500" y="1303020"/>
                      <a:pt x="90170" y="1292860"/>
                    </a:cubicBezTo>
                    <a:cubicBezTo>
                      <a:pt x="130810" y="1277620"/>
                      <a:pt x="191770" y="1247140"/>
                      <a:pt x="237490" y="1220470"/>
                    </a:cubicBezTo>
                    <a:cubicBezTo>
                      <a:pt x="279400" y="1195070"/>
                      <a:pt x="302260" y="1170940"/>
                      <a:pt x="354330" y="1137920"/>
                    </a:cubicBezTo>
                    <a:cubicBezTo>
                      <a:pt x="455930" y="1074420"/>
                      <a:pt x="657860" y="960120"/>
                      <a:pt x="811530" y="877570"/>
                    </a:cubicBezTo>
                    <a:cubicBezTo>
                      <a:pt x="963930" y="795020"/>
                      <a:pt x="1159510" y="688340"/>
                      <a:pt x="1273810" y="642620"/>
                    </a:cubicBezTo>
                    <a:cubicBezTo>
                      <a:pt x="1338580" y="617220"/>
                      <a:pt x="1407160" y="585470"/>
                      <a:pt x="1428750" y="596900"/>
                    </a:cubicBezTo>
                    <a:cubicBezTo>
                      <a:pt x="1438910" y="603250"/>
                      <a:pt x="1440180" y="621030"/>
                      <a:pt x="1440180" y="632460"/>
                    </a:cubicBezTo>
                    <a:cubicBezTo>
                      <a:pt x="1438910" y="645160"/>
                      <a:pt x="1433830" y="659130"/>
                      <a:pt x="1424940" y="666750"/>
                    </a:cubicBezTo>
                    <a:cubicBezTo>
                      <a:pt x="1413510" y="675640"/>
                      <a:pt x="1397000" y="681990"/>
                      <a:pt x="1377950" y="680720"/>
                    </a:cubicBezTo>
                    <a:cubicBezTo>
                      <a:pt x="1343660" y="679450"/>
                      <a:pt x="1283970" y="656590"/>
                      <a:pt x="1239520" y="624840"/>
                    </a:cubicBezTo>
                    <a:cubicBezTo>
                      <a:pt x="1182370" y="582930"/>
                      <a:pt x="1108710" y="494030"/>
                      <a:pt x="1078230" y="433070"/>
                    </a:cubicBezTo>
                    <a:cubicBezTo>
                      <a:pt x="1056640" y="388620"/>
                      <a:pt x="1052830" y="354330"/>
                      <a:pt x="1049020" y="303530"/>
                    </a:cubicBezTo>
                    <a:cubicBezTo>
                      <a:pt x="1043940" y="232410"/>
                      <a:pt x="1052830" y="83820"/>
                      <a:pt x="1066800" y="40640"/>
                    </a:cubicBezTo>
                    <a:cubicBezTo>
                      <a:pt x="1071880" y="24130"/>
                      <a:pt x="1076960" y="16510"/>
                      <a:pt x="1085850" y="10160"/>
                    </a:cubicBezTo>
                    <a:cubicBezTo>
                      <a:pt x="1097280" y="2540"/>
                      <a:pt x="1118870" y="0"/>
                      <a:pt x="1131570" y="2540"/>
                    </a:cubicBezTo>
                    <a:cubicBezTo>
                      <a:pt x="1143000" y="5080"/>
                      <a:pt x="1153160" y="15240"/>
                      <a:pt x="1159510" y="25400"/>
                    </a:cubicBezTo>
                    <a:cubicBezTo>
                      <a:pt x="1164590" y="34290"/>
                      <a:pt x="1164590" y="59690"/>
                      <a:pt x="1164590" y="5969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1808407" y="1249767"/>
              <a:ext cx="977777" cy="251715"/>
              <a:chOff x="0" y="0"/>
              <a:chExt cx="2348230" cy="60452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50800" y="49530"/>
                <a:ext cx="2247900" cy="504190"/>
              </a:xfrm>
              <a:custGeom>
                <a:avLst/>
                <a:gdLst/>
                <a:ahLst/>
                <a:cxnLst/>
                <a:rect r="r" b="b" t="t" l="l"/>
                <a:pathLst>
                  <a:path h="504190" w="2247900">
                    <a:moveTo>
                      <a:pt x="33020" y="422910"/>
                    </a:moveTo>
                    <a:cubicBezTo>
                      <a:pt x="222250" y="374650"/>
                      <a:pt x="398780" y="299720"/>
                      <a:pt x="556260" y="246380"/>
                    </a:cubicBezTo>
                    <a:cubicBezTo>
                      <a:pt x="751840" y="180340"/>
                      <a:pt x="1037590" y="80010"/>
                      <a:pt x="1216660" y="40640"/>
                    </a:cubicBezTo>
                    <a:cubicBezTo>
                      <a:pt x="1337310" y="13970"/>
                      <a:pt x="1431290" y="0"/>
                      <a:pt x="1525270" y="1270"/>
                    </a:cubicBezTo>
                    <a:cubicBezTo>
                      <a:pt x="1602740" y="1270"/>
                      <a:pt x="1680210" y="16510"/>
                      <a:pt x="1739900" y="31750"/>
                    </a:cubicBezTo>
                    <a:cubicBezTo>
                      <a:pt x="1785620" y="43180"/>
                      <a:pt x="1812290" y="55880"/>
                      <a:pt x="1855470" y="76200"/>
                    </a:cubicBezTo>
                    <a:cubicBezTo>
                      <a:pt x="1917700" y="105410"/>
                      <a:pt x="2010410" y="149860"/>
                      <a:pt x="2073910" y="198120"/>
                    </a:cubicBezTo>
                    <a:cubicBezTo>
                      <a:pt x="2136140" y="245110"/>
                      <a:pt x="2216150" y="323850"/>
                      <a:pt x="2236470" y="360680"/>
                    </a:cubicBezTo>
                    <a:cubicBezTo>
                      <a:pt x="2245360" y="377190"/>
                      <a:pt x="2247900" y="388620"/>
                      <a:pt x="2245360" y="398780"/>
                    </a:cubicBezTo>
                    <a:cubicBezTo>
                      <a:pt x="2242820" y="410210"/>
                      <a:pt x="2230120" y="422910"/>
                      <a:pt x="2218690" y="426720"/>
                    </a:cubicBezTo>
                    <a:cubicBezTo>
                      <a:pt x="2208530" y="430530"/>
                      <a:pt x="2189480" y="427990"/>
                      <a:pt x="2180590" y="420370"/>
                    </a:cubicBezTo>
                    <a:cubicBezTo>
                      <a:pt x="2171700" y="414020"/>
                      <a:pt x="2162810" y="397510"/>
                      <a:pt x="2164080" y="386080"/>
                    </a:cubicBezTo>
                    <a:cubicBezTo>
                      <a:pt x="2166620" y="372110"/>
                      <a:pt x="2184400" y="351790"/>
                      <a:pt x="2197100" y="347980"/>
                    </a:cubicBezTo>
                    <a:cubicBezTo>
                      <a:pt x="2207260" y="344170"/>
                      <a:pt x="2225040" y="351790"/>
                      <a:pt x="2233930" y="358140"/>
                    </a:cubicBezTo>
                    <a:cubicBezTo>
                      <a:pt x="2240280" y="363220"/>
                      <a:pt x="2245360" y="372110"/>
                      <a:pt x="2246630" y="381000"/>
                    </a:cubicBezTo>
                    <a:cubicBezTo>
                      <a:pt x="2246630" y="392430"/>
                      <a:pt x="2242820" y="410210"/>
                      <a:pt x="2233930" y="417830"/>
                    </a:cubicBezTo>
                    <a:cubicBezTo>
                      <a:pt x="2223770" y="426720"/>
                      <a:pt x="2203450" y="430530"/>
                      <a:pt x="2184400" y="422910"/>
                    </a:cubicBezTo>
                    <a:cubicBezTo>
                      <a:pt x="2145030" y="408940"/>
                      <a:pt x="2092960" y="309880"/>
                      <a:pt x="2035810" y="264160"/>
                    </a:cubicBezTo>
                    <a:cubicBezTo>
                      <a:pt x="1976120" y="217170"/>
                      <a:pt x="1885950" y="175260"/>
                      <a:pt x="1827530" y="147320"/>
                    </a:cubicBezTo>
                    <a:cubicBezTo>
                      <a:pt x="1788160" y="128270"/>
                      <a:pt x="1764030" y="116840"/>
                      <a:pt x="1723390" y="106680"/>
                    </a:cubicBezTo>
                    <a:cubicBezTo>
                      <a:pt x="1670050" y="91440"/>
                      <a:pt x="1602740" y="77470"/>
                      <a:pt x="1531620" y="77470"/>
                    </a:cubicBezTo>
                    <a:cubicBezTo>
                      <a:pt x="1445260" y="76200"/>
                      <a:pt x="1367790" y="85090"/>
                      <a:pt x="1239520" y="114300"/>
                    </a:cubicBezTo>
                    <a:cubicBezTo>
                      <a:pt x="975360" y="173990"/>
                      <a:pt x="170180" y="500380"/>
                      <a:pt x="50800" y="504190"/>
                    </a:cubicBezTo>
                    <a:cubicBezTo>
                      <a:pt x="30480" y="504190"/>
                      <a:pt x="21590" y="500380"/>
                      <a:pt x="13970" y="494030"/>
                    </a:cubicBezTo>
                    <a:cubicBezTo>
                      <a:pt x="6350" y="487680"/>
                      <a:pt x="1270" y="476250"/>
                      <a:pt x="0" y="467360"/>
                    </a:cubicBezTo>
                    <a:cubicBezTo>
                      <a:pt x="0" y="458470"/>
                      <a:pt x="2540" y="445770"/>
                      <a:pt x="8890" y="439420"/>
                    </a:cubicBezTo>
                    <a:cubicBezTo>
                      <a:pt x="13970" y="431800"/>
                      <a:pt x="33020" y="422910"/>
                      <a:pt x="33020" y="42291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</p:grpSp>
      <p:grpSp>
        <p:nvGrpSpPr>
          <p:cNvPr name="Group 20" id="20"/>
          <p:cNvGrpSpPr/>
          <p:nvPr/>
        </p:nvGrpSpPr>
        <p:grpSpPr>
          <a:xfrm rot="0">
            <a:off x="1943544" y="1409238"/>
            <a:ext cx="8980931" cy="7468524"/>
            <a:chOff x="0" y="0"/>
            <a:chExt cx="11974575" cy="9958032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1974575" cy="9958032"/>
              <a:chOff x="0" y="0"/>
              <a:chExt cx="2635913" cy="219202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-7620" y="-2540"/>
                <a:ext cx="2643533" cy="2194560"/>
              </a:xfrm>
              <a:custGeom>
                <a:avLst/>
                <a:gdLst/>
                <a:ahLst/>
                <a:cxnLst/>
                <a:rect r="r" b="b" t="t" l="l"/>
                <a:pathLst>
                  <a:path h="2194560" w="2643533">
                    <a:moveTo>
                      <a:pt x="2643533" y="394970"/>
                    </a:moveTo>
                    <a:cubicBezTo>
                      <a:pt x="2641922" y="394970"/>
                      <a:pt x="2640311" y="394970"/>
                      <a:pt x="2638700" y="393700"/>
                    </a:cubicBezTo>
                    <a:cubicBezTo>
                      <a:pt x="2630644" y="392430"/>
                      <a:pt x="2620977" y="393700"/>
                      <a:pt x="2616143" y="387350"/>
                    </a:cubicBezTo>
                    <a:cubicBezTo>
                      <a:pt x="2614532" y="384810"/>
                      <a:pt x="2609698" y="382270"/>
                      <a:pt x="2606476" y="381000"/>
                    </a:cubicBezTo>
                    <a:cubicBezTo>
                      <a:pt x="2600031" y="375920"/>
                      <a:pt x="2591975" y="370840"/>
                      <a:pt x="2583919" y="365760"/>
                    </a:cubicBezTo>
                    <a:lnTo>
                      <a:pt x="2569418" y="354330"/>
                    </a:lnTo>
                    <a:cubicBezTo>
                      <a:pt x="2567807" y="353060"/>
                      <a:pt x="2567807" y="351790"/>
                      <a:pt x="2567807" y="350520"/>
                    </a:cubicBezTo>
                    <a:cubicBezTo>
                      <a:pt x="2564585" y="347980"/>
                      <a:pt x="2559751" y="345440"/>
                      <a:pt x="2554918" y="345440"/>
                    </a:cubicBezTo>
                    <a:cubicBezTo>
                      <a:pt x="2546862" y="344170"/>
                      <a:pt x="2538806" y="344170"/>
                      <a:pt x="2530750" y="342900"/>
                    </a:cubicBezTo>
                    <a:lnTo>
                      <a:pt x="2524305" y="342900"/>
                    </a:lnTo>
                    <a:cubicBezTo>
                      <a:pt x="2516249" y="340360"/>
                      <a:pt x="2509804" y="339090"/>
                      <a:pt x="2501748" y="340360"/>
                    </a:cubicBezTo>
                    <a:cubicBezTo>
                      <a:pt x="2498526" y="340360"/>
                      <a:pt x="2495303" y="340360"/>
                      <a:pt x="2493692" y="337820"/>
                    </a:cubicBezTo>
                    <a:cubicBezTo>
                      <a:pt x="2492081" y="335280"/>
                      <a:pt x="2488859" y="334010"/>
                      <a:pt x="2487248" y="332740"/>
                    </a:cubicBezTo>
                    <a:cubicBezTo>
                      <a:pt x="2484025" y="330200"/>
                      <a:pt x="2479192" y="328930"/>
                      <a:pt x="2475969" y="327660"/>
                    </a:cubicBezTo>
                    <a:cubicBezTo>
                      <a:pt x="2469524" y="323850"/>
                      <a:pt x="2464691" y="320040"/>
                      <a:pt x="2456635" y="320040"/>
                    </a:cubicBezTo>
                    <a:cubicBezTo>
                      <a:pt x="2450190" y="320040"/>
                      <a:pt x="2443745" y="318770"/>
                      <a:pt x="2437300" y="317500"/>
                    </a:cubicBezTo>
                    <a:cubicBezTo>
                      <a:pt x="2435689" y="317500"/>
                      <a:pt x="2435689" y="317500"/>
                      <a:pt x="2435689" y="316230"/>
                    </a:cubicBezTo>
                    <a:cubicBezTo>
                      <a:pt x="2430856" y="311150"/>
                      <a:pt x="2422800" y="309880"/>
                      <a:pt x="2414744" y="309880"/>
                    </a:cubicBezTo>
                    <a:cubicBezTo>
                      <a:pt x="2411522" y="309880"/>
                      <a:pt x="2408299" y="308610"/>
                      <a:pt x="2408299" y="307340"/>
                    </a:cubicBezTo>
                    <a:cubicBezTo>
                      <a:pt x="2406688" y="303530"/>
                      <a:pt x="2403465" y="302260"/>
                      <a:pt x="2400243" y="302260"/>
                    </a:cubicBezTo>
                    <a:cubicBezTo>
                      <a:pt x="2395410" y="302260"/>
                      <a:pt x="2390576" y="300990"/>
                      <a:pt x="2387354" y="302260"/>
                    </a:cubicBezTo>
                    <a:cubicBezTo>
                      <a:pt x="2374464" y="306070"/>
                      <a:pt x="2364797" y="298450"/>
                      <a:pt x="2353518" y="297180"/>
                    </a:cubicBezTo>
                    <a:lnTo>
                      <a:pt x="2351907" y="295910"/>
                    </a:lnTo>
                    <a:cubicBezTo>
                      <a:pt x="2348685" y="289560"/>
                      <a:pt x="2340629" y="289560"/>
                      <a:pt x="2332573" y="288290"/>
                    </a:cubicBezTo>
                    <a:cubicBezTo>
                      <a:pt x="2332573" y="287020"/>
                      <a:pt x="2334184" y="287020"/>
                      <a:pt x="2334184" y="285750"/>
                    </a:cubicBezTo>
                    <a:cubicBezTo>
                      <a:pt x="2332573" y="285750"/>
                      <a:pt x="2330962" y="287020"/>
                      <a:pt x="2327739" y="287020"/>
                    </a:cubicBezTo>
                    <a:cubicBezTo>
                      <a:pt x="2326128" y="287020"/>
                      <a:pt x="2322906" y="288290"/>
                      <a:pt x="2321294" y="287020"/>
                    </a:cubicBezTo>
                    <a:cubicBezTo>
                      <a:pt x="2318072" y="283210"/>
                      <a:pt x="2313239" y="279400"/>
                      <a:pt x="2313239" y="275590"/>
                    </a:cubicBezTo>
                    <a:cubicBezTo>
                      <a:pt x="2313239" y="271780"/>
                      <a:pt x="2308405" y="271780"/>
                      <a:pt x="2306794" y="270510"/>
                    </a:cubicBezTo>
                    <a:lnTo>
                      <a:pt x="2303571" y="270510"/>
                    </a:lnTo>
                    <a:cubicBezTo>
                      <a:pt x="2297127" y="265430"/>
                      <a:pt x="2290682" y="264160"/>
                      <a:pt x="2282626" y="267970"/>
                    </a:cubicBezTo>
                    <a:cubicBezTo>
                      <a:pt x="2281015" y="264160"/>
                      <a:pt x="2284237" y="259080"/>
                      <a:pt x="2277792" y="257810"/>
                    </a:cubicBezTo>
                    <a:lnTo>
                      <a:pt x="2277792" y="256540"/>
                    </a:lnTo>
                    <a:cubicBezTo>
                      <a:pt x="2281015" y="250190"/>
                      <a:pt x="2276181" y="246380"/>
                      <a:pt x="2269736" y="243840"/>
                    </a:cubicBezTo>
                    <a:cubicBezTo>
                      <a:pt x="2264903" y="241300"/>
                      <a:pt x="2263291" y="238760"/>
                      <a:pt x="2263291" y="234950"/>
                    </a:cubicBezTo>
                    <a:lnTo>
                      <a:pt x="2263291" y="229870"/>
                    </a:lnTo>
                    <a:cubicBezTo>
                      <a:pt x="2256847" y="228600"/>
                      <a:pt x="2253624" y="223520"/>
                      <a:pt x="2250402" y="219710"/>
                    </a:cubicBezTo>
                    <a:cubicBezTo>
                      <a:pt x="2248791" y="214630"/>
                      <a:pt x="2245568" y="210820"/>
                      <a:pt x="2242346" y="207010"/>
                    </a:cubicBezTo>
                    <a:cubicBezTo>
                      <a:pt x="2239124" y="203200"/>
                      <a:pt x="2232679" y="200660"/>
                      <a:pt x="2232679" y="194310"/>
                    </a:cubicBezTo>
                    <a:cubicBezTo>
                      <a:pt x="2232679" y="190500"/>
                      <a:pt x="2231068" y="186690"/>
                      <a:pt x="2229456" y="182880"/>
                    </a:cubicBezTo>
                    <a:cubicBezTo>
                      <a:pt x="2226234" y="177800"/>
                      <a:pt x="2223012" y="173990"/>
                      <a:pt x="2218178" y="168910"/>
                    </a:cubicBezTo>
                    <a:cubicBezTo>
                      <a:pt x="2221401" y="165100"/>
                      <a:pt x="2224623" y="162560"/>
                      <a:pt x="2219789" y="158750"/>
                    </a:cubicBezTo>
                    <a:lnTo>
                      <a:pt x="2219789" y="156210"/>
                    </a:lnTo>
                    <a:cubicBezTo>
                      <a:pt x="2219789" y="154940"/>
                      <a:pt x="2218178" y="153670"/>
                      <a:pt x="2218178" y="152400"/>
                    </a:cubicBezTo>
                    <a:cubicBezTo>
                      <a:pt x="2216567" y="151130"/>
                      <a:pt x="2213344" y="149860"/>
                      <a:pt x="2211733" y="148590"/>
                    </a:cubicBezTo>
                    <a:cubicBezTo>
                      <a:pt x="2206900" y="144780"/>
                      <a:pt x="2203677" y="139700"/>
                      <a:pt x="2195621" y="142240"/>
                    </a:cubicBezTo>
                    <a:cubicBezTo>
                      <a:pt x="2192399" y="137160"/>
                      <a:pt x="2190788" y="132080"/>
                      <a:pt x="2189177" y="127000"/>
                    </a:cubicBezTo>
                    <a:cubicBezTo>
                      <a:pt x="2187565" y="123190"/>
                      <a:pt x="2185954" y="120650"/>
                      <a:pt x="2184343" y="116840"/>
                    </a:cubicBezTo>
                    <a:lnTo>
                      <a:pt x="2184343" y="115570"/>
                    </a:lnTo>
                    <a:cubicBezTo>
                      <a:pt x="2187565" y="110490"/>
                      <a:pt x="2182732" y="106680"/>
                      <a:pt x="2182732" y="102870"/>
                    </a:cubicBezTo>
                    <a:cubicBezTo>
                      <a:pt x="2182732" y="100330"/>
                      <a:pt x="2179509" y="97790"/>
                      <a:pt x="2177898" y="95250"/>
                    </a:cubicBezTo>
                    <a:cubicBezTo>
                      <a:pt x="2176287" y="91440"/>
                      <a:pt x="2171453" y="88900"/>
                      <a:pt x="2171453" y="85090"/>
                    </a:cubicBezTo>
                    <a:lnTo>
                      <a:pt x="2171453" y="64770"/>
                    </a:lnTo>
                    <a:cubicBezTo>
                      <a:pt x="2169842" y="57150"/>
                      <a:pt x="2166620" y="53340"/>
                      <a:pt x="2155341" y="52070"/>
                    </a:cubicBezTo>
                    <a:cubicBezTo>
                      <a:pt x="2153730" y="52070"/>
                      <a:pt x="2152119" y="52070"/>
                      <a:pt x="2152119" y="50800"/>
                    </a:cubicBezTo>
                    <a:cubicBezTo>
                      <a:pt x="2148897" y="46990"/>
                      <a:pt x="2144063" y="45720"/>
                      <a:pt x="2137618" y="44450"/>
                    </a:cubicBezTo>
                    <a:cubicBezTo>
                      <a:pt x="2132785" y="44450"/>
                      <a:pt x="2129563" y="44450"/>
                      <a:pt x="2126340" y="45720"/>
                    </a:cubicBezTo>
                    <a:cubicBezTo>
                      <a:pt x="2118284" y="49530"/>
                      <a:pt x="2110228" y="53340"/>
                      <a:pt x="2103783" y="58420"/>
                    </a:cubicBezTo>
                    <a:cubicBezTo>
                      <a:pt x="2095727" y="63500"/>
                      <a:pt x="2089283" y="67310"/>
                      <a:pt x="2079615" y="63500"/>
                    </a:cubicBezTo>
                    <a:lnTo>
                      <a:pt x="2076393" y="63500"/>
                    </a:lnTo>
                    <a:cubicBezTo>
                      <a:pt x="2073171" y="62230"/>
                      <a:pt x="2068337" y="60960"/>
                      <a:pt x="2065115" y="59690"/>
                    </a:cubicBezTo>
                    <a:cubicBezTo>
                      <a:pt x="2063503" y="60960"/>
                      <a:pt x="2061892" y="62230"/>
                      <a:pt x="2057059" y="60960"/>
                    </a:cubicBezTo>
                    <a:cubicBezTo>
                      <a:pt x="2047392" y="59690"/>
                      <a:pt x="2039336" y="58420"/>
                      <a:pt x="2031280" y="53340"/>
                    </a:cubicBezTo>
                    <a:cubicBezTo>
                      <a:pt x="2029668" y="52070"/>
                      <a:pt x="2026446" y="52070"/>
                      <a:pt x="2024835" y="52070"/>
                    </a:cubicBezTo>
                    <a:cubicBezTo>
                      <a:pt x="2018390" y="50800"/>
                      <a:pt x="2010334" y="49530"/>
                      <a:pt x="2002278" y="46990"/>
                    </a:cubicBezTo>
                    <a:cubicBezTo>
                      <a:pt x="2008723" y="43180"/>
                      <a:pt x="2007112" y="40640"/>
                      <a:pt x="2003889" y="38100"/>
                    </a:cubicBezTo>
                    <a:cubicBezTo>
                      <a:pt x="1999056" y="33020"/>
                      <a:pt x="1992611" y="33020"/>
                      <a:pt x="1987777" y="35560"/>
                    </a:cubicBezTo>
                    <a:cubicBezTo>
                      <a:pt x="1976499" y="39370"/>
                      <a:pt x="1965221" y="44450"/>
                      <a:pt x="1952331" y="48260"/>
                    </a:cubicBezTo>
                    <a:cubicBezTo>
                      <a:pt x="1947498" y="50800"/>
                      <a:pt x="1941053" y="52070"/>
                      <a:pt x="1934608" y="53340"/>
                    </a:cubicBezTo>
                    <a:cubicBezTo>
                      <a:pt x="1929774" y="54610"/>
                      <a:pt x="1924941" y="53340"/>
                      <a:pt x="1920107" y="54610"/>
                    </a:cubicBezTo>
                    <a:cubicBezTo>
                      <a:pt x="1915274" y="55880"/>
                      <a:pt x="1910440" y="57150"/>
                      <a:pt x="1903995" y="55880"/>
                    </a:cubicBezTo>
                    <a:cubicBezTo>
                      <a:pt x="1902384" y="55880"/>
                      <a:pt x="1899162" y="57150"/>
                      <a:pt x="1897551" y="57150"/>
                    </a:cubicBezTo>
                    <a:cubicBezTo>
                      <a:pt x="1894328" y="58420"/>
                      <a:pt x="1892717" y="59690"/>
                      <a:pt x="1889495" y="58420"/>
                    </a:cubicBezTo>
                    <a:cubicBezTo>
                      <a:pt x="1883050" y="58420"/>
                      <a:pt x="1879827" y="60960"/>
                      <a:pt x="1876605" y="63500"/>
                    </a:cubicBezTo>
                    <a:cubicBezTo>
                      <a:pt x="1873383" y="66040"/>
                      <a:pt x="1870160" y="71120"/>
                      <a:pt x="1866938" y="72390"/>
                    </a:cubicBezTo>
                    <a:cubicBezTo>
                      <a:pt x="1862104" y="73660"/>
                      <a:pt x="1858882" y="76200"/>
                      <a:pt x="1855660" y="78740"/>
                    </a:cubicBezTo>
                    <a:cubicBezTo>
                      <a:pt x="1852437" y="81280"/>
                      <a:pt x="1849215" y="82550"/>
                      <a:pt x="1845992" y="83820"/>
                    </a:cubicBezTo>
                    <a:cubicBezTo>
                      <a:pt x="1841159" y="86360"/>
                      <a:pt x="1836325" y="87630"/>
                      <a:pt x="1831492" y="90170"/>
                    </a:cubicBezTo>
                    <a:cubicBezTo>
                      <a:pt x="1826658" y="93980"/>
                      <a:pt x="1820213" y="96520"/>
                      <a:pt x="1813768" y="96520"/>
                    </a:cubicBezTo>
                    <a:cubicBezTo>
                      <a:pt x="1807324" y="97790"/>
                      <a:pt x="1799268" y="97790"/>
                      <a:pt x="1792823" y="101600"/>
                    </a:cubicBezTo>
                    <a:cubicBezTo>
                      <a:pt x="1792823" y="101600"/>
                      <a:pt x="1791212" y="102870"/>
                      <a:pt x="1789601" y="102870"/>
                    </a:cubicBezTo>
                    <a:cubicBezTo>
                      <a:pt x="1783156" y="102870"/>
                      <a:pt x="1776711" y="101600"/>
                      <a:pt x="1770266" y="101600"/>
                    </a:cubicBezTo>
                    <a:cubicBezTo>
                      <a:pt x="1765433" y="101600"/>
                      <a:pt x="1757377" y="100330"/>
                      <a:pt x="1754154" y="106680"/>
                    </a:cubicBezTo>
                    <a:cubicBezTo>
                      <a:pt x="1754154" y="106680"/>
                      <a:pt x="1752543" y="107950"/>
                      <a:pt x="1750932" y="107950"/>
                    </a:cubicBezTo>
                    <a:cubicBezTo>
                      <a:pt x="1746098" y="109220"/>
                      <a:pt x="1741265" y="111760"/>
                      <a:pt x="1736431" y="113030"/>
                    </a:cubicBezTo>
                    <a:cubicBezTo>
                      <a:pt x="1736431" y="115570"/>
                      <a:pt x="1731598" y="116840"/>
                      <a:pt x="1728375" y="116840"/>
                    </a:cubicBezTo>
                    <a:cubicBezTo>
                      <a:pt x="1713874" y="115570"/>
                      <a:pt x="1700985" y="115570"/>
                      <a:pt x="1686484" y="111760"/>
                    </a:cubicBezTo>
                    <a:cubicBezTo>
                      <a:pt x="1680039" y="110490"/>
                      <a:pt x="1673595" y="107950"/>
                      <a:pt x="1665539" y="105410"/>
                    </a:cubicBezTo>
                    <a:cubicBezTo>
                      <a:pt x="1663927" y="105410"/>
                      <a:pt x="1662316" y="104140"/>
                      <a:pt x="1660705" y="104140"/>
                    </a:cubicBezTo>
                    <a:cubicBezTo>
                      <a:pt x="1649427" y="104140"/>
                      <a:pt x="1638148" y="105410"/>
                      <a:pt x="1625259" y="105410"/>
                    </a:cubicBezTo>
                    <a:lnTo>
                      <a:pt x="1623648" y="105410"/>
                    </a:lnTo>
                    <a:cubicBezTo>
                      <a:pt x="1617203" y="102870"/>
                      <a:pt x="1609147" y="104140"/>
                      <a:pt x="1602702" y="107950"/>
                    </a:cubicBezTo>
                    <a:cubicBezTo>
                      <a:pt x="1601091" y="109220"/>
                      <a:pt x="1597868" y="110490"/>
                      <a:pt x="1596257" y="110490"/>
                    </a:cubicBezTo>
                    <a:cubicBezTo>
                      <a:pt x="1588201" y="109220"/>
                      <a:pt x="1581756" y="107950"/>
                      <a:pt x="1573701" y="106680"/>
                    </a:cubicBezTo>
                    <a:cubicBezTo>
                      <a:pt x="1565645" y="105410"/>
                      <a:pt x="1559200" y="104140"/>
                      <a:pt x="1551144" y="104140"/>
                    </a:cubicBezTo>
                    <a:cubicBezTo>
                      <a:pt x="1544699" y="104140"/>
                      <a:pt x="1538254" y="102870"/>
                      <a:pt x="1531810" y="100330"/>
                    </a:cubicBezTo>
                    <a:cubicBezTo>
                      <a:pt x="1525365" y="97790"/>
                      <a:pt x="1518920" y="96520"/>
                      <a:pt x="1512475" y="93980"/>
                    </a:cubicBezTo>
                    <a:cubicBezTo>
                      <a:pt x="1509253" y="92710"/>
                      <a:pt x="1504419" y="92710"/>
                      <a:pt x="1499586" y="91440"/>
                    </a:cubicBezTo>
                    <a:cubicBezTo>
                      <a:pt x="1499586" y="87630"/>
                      <a:pt x="1501197" y="85090"/>
                      <a:pt x="1501197" y="82550"/>
                    </a:cubicBezTo>
                    <a:cubicBezTo>
                      <a:pt x="1493141" y="85090"/>
                      <a:pt x="1488307" y="83820"/>
                      <a:pt x="1483474" y="81280"/>
                    </a:cubicBezTo>
                    <a:cubicBezTo>
                      <a:pt x="1480251" y="80010"/>
                      <a:pt x="1475418" y="80010"/>
                      <a:pt x="1472195" y="78740"/>
                    </a:cubicBezTo>
                    <a:lnTo>
                      <a:pt x="1467362" y="78740"/>
                    </a:lnTo>
                    <a:cubicBezTo>
                      <a:pt x="1460917" y="76200"/>
                      <a:pt x="1452861" y="76200"/>
                      <a:pt x="1444805" y="76200"/>
                    </a:cubicBezTo>
                    <a:cubicBezTo>
                      <a:pt x="1435138" y="76200"/>
                      <a:pt x="1423860" y="74930"/>
                      <a:pt x="1414192" y="69850"/>
                    </a:cubicBezTo>
                    <a:cubicBezTo>
                      <a:pt x="1406136" y="66040"/>
                      <a:pt x="1396469" y="63500"/>
                      <a:pt x="1386802" y="64770"/>
                    </a:cubicBezTo>
                    <a:cubicBezTo>
                      <a:pt x="1381968" y="66040"/>
                      <a:pt x="1377135" y="68580"/>
                      <a:pt x="1372301" y="69850"/>
                    </a:cubicBezTo>
                    <a:cubicBezTo>
                      <a:pt x="1364245" y="72390"/>
                      <a:pt x="1357801" y="77470"/>
                      <a:pt x="1349745" y="80010"/>
                    </a:cubicBezTo>
                    <a:cubicBezTo>
                      <a:pt x="1341689" y="82550"/>
                      <a:pt x="1332021" y="85090"/>
                      <a:pt x="1322354" y="87630"/>
                    </a:cubicBezTo>
                    <a:cubicBezTo>
                      <a:pt x="1317521" y="88900"/>
                      <a:pt x="1312687" y="91440"/>
                      <a:pt x="1307854" y="92710"/>
                    </a:cubicBezTo>
                    <a:cubicBezTo>
                      <a:pt x="1299798" y="95250"/>
                      <a:pt x="1293353" y="96520"/>
                      <a:pt x="1285297" y="99060"/>
                    </a:cubicBezTo>
                    <a:cubicBezTo>
                      <a:pt x="1280463" y="100330"/>
                      <a:pt x="1274018" y="104140"/>
                      <a:pt x="1269185" y="105410"/>
                    </a:cubicBezTo>
                    <a:cubicBezTo>
                      <a:pt x="1259518" y="107950"/>
                      <a:pt x="1249851" y="111760"/>
                      <a:pt x="1238572" y="113030"/>
                    </a:cubicBezTo>
                    <a:cubicBezTo>
                      <a:pt x="1233739" y="114300"/>
                      <a:pt x="1232127" y="116840"/>
                      <a:pt x="1228905" y="118110"/>
                    </a:cubicBezTo>
                    <a:lnTo>
                      <a:pt x="1214404" y="121920"/>
                    </a:lnTo>
                    <a:cubicBezTo>
                      <a:pt x="1204737" y="124460"/>
                      <a:pt x="1196681" y="127000"/>
                      <a:pt x="1187014" y="128270"/>
                    </a:cubicBezTo>
                    <a:cubicBezTo>
                      <a:pt x="1182180" y="129540"/>
                      <a:pt x="1175736" y="130810"/>
                      <a:pt x="1170902" y="132080"/>
                    </a:cubicBezTo>
                    <a:cubicBezTo>
                      <a:pt x="1169291" y="132080"/>
                      <a:pt x="1169291" y="133350"/>
                      <a:pt x="1167680" y="133350"/>
                    </a:cubicBezTo>
                    <a:cubicBezTo>
                      <a:pt x="1164457" y="135890"/>
                      <a:pt x="1161235" y="138430"/>
                      <a:pt x="1156401" y="139700"/>
                    </a:cubicBezTo>
                    <a:cubicBezTo>
                      <a:pt x="1148345" y="142240"/>
                      <a:pt x="1140289" y="144780"/>
                      <a:pt x="1132233" y="146050"/>
                    </a:cubicBezTo>
                    <a:cubicBezTo>
                      <a:pt x="1129011" y="147320"/>
                      <a:pt x="1124177" y="147320"/>
                      <a:pt x="1120955" y="147320"/>
                    </a:cubicBezTo>
                    <a:cubicBezTo>
                      <a:pt x="1111288" y="148590"/>
                      <a:pt x="1101621" y="152400"/>
                      <a:pt x="1091954" y="154940"/>
                    </a:cubicBezTo>
                    <a:cubicBezTo>
                      <a:pt x="1083898" y="157480"/>
                      <a:pt x="1075842" y="158750"/>
                      <a:pt x="1069397" y="161290"/>
                    </a:cubicBezTo>
                    <a:cubicBezTo>
                      <a:pt x="1059730" y="163830"/>
                      <a:pt x="1050062" y="166370"/>
                      <a:pt x="1045229" y="173990"/>
                    </a:cubicBezTo>
                    <a:cubicBezTo>
                      <a:pt x="1045229" y="175260"/>
                      <a:pt x="1042007" y="175260"/>
                      <a:pt x="1042007" y="175260"/>
                    </a:cubicBezTo>
                    <a:cubicBezTo>
                      <a:pt x="1037173" y="176530"/>
                      <a:pt x="1030728" y="177800"/>
                      <a:pt x="1025895" y="179070"/>
                    </a:cubicBezTo>
                    <a:cubicBezTo>
                      <a:pt x="1024283" y="180340"/>
                      <a:pt x="1022672" y="179070"/>
                      <a:pt x="1022672" y="177800"/>
                    </a:cubicBezTo>
                    <a:cubicBezTo>
                      <a:pt x="1021061" y="172720"/>
                      <a:pt x="1021061" y="166370"/>
                      <a:pt x="1011394" y="163830"/>
                    </a:cubicBezTo>
                    <a:lnTo>
                      <a:pt x="1009783" y="162560"/>
                    </a:lnTo>
                    <a:cubicBezTo>
                      <a:pt x="1009783" y="156210"/>
                      <a:pt x="1003338" y="153670"/>
                      <a:pt x="996893" y="151130"/>
                    </a:cubicBezTo>
                    <a:cubicBezTo>
                      <a:pt x="990448" y="148590"/>
                      <a:pt x="985615" y="147320"/>
                      <a:pt x="980781" y="142240"/>
                    </a:cubicBezTo>
                    <a:cubicBezTo>
                      <a:pt x="977559" y="138430"/>
                      <a:pt x="971114" y="135890"/>
                      <a:pt x="966280" y="132080"/>
                    </a:cubicBezTo>
                    <a:cubicBezTo>
                      <a:pt x="961447" y="129540"/>
                      <a:pt x="955002" y="128270"/>
                      <a:pt x="951780" y="123190"/>
                    </a:cubicBezTo>
                    <a:cubicBezTo>
                      <a:pt x="950169" y="120650"/>
                      <a:pt x="946946" y="119380"/>
                      <a:pt x="943724" y="116840"/>
                    </a:cubicBezTo>
                    <a:cubicBezTo>
                      <a:pt x="945335" y="116840"/>
                      <a:pt x="942113" y="116840"/>
                      <a:pt x="940501" y="115570"/>
                    </a:cubicBezTo>
                    <a:cubicBezTo>
                      <a:pt x="938890" y="114300"/>
                      <a:pt x="937279" y="114300"/>
                      <a:pt x="935668" y="113030"/>
                    </a:cubicBezTo>
                    <a:cubicBezTo>
                      <a:pt x="934057" y="110490"/>
                      <a:pt x="932445" y="107950"/>
                      <a:pt x="927612" y="107950"/>
                    </a:cubicBezTo>
                    <a:cubicBezTo>
                      <a:pt x="926001" y="107950"/>
                      <a:pt x="924389" y="106680"/>
                      <a:pt x="922778" y="105410"/>
                    </a:cubicBezTo>
                    <a:cubicBezTo>
                      <a:pt x="921167" y="105410"/>
                      <a:pt x="919556" y="104140"/>
                      <a:pt x="916333" y="104140"/>
                    </a:cubicBezTo>
                    <a:lnTo>
                      <a:pt x="896999" y="96520"/>
                    </a:lnTo>
                    <a:cubicBezTo>
                      <a:pt x="892166" y="93980"/>
                      <a:pt x="887332" y="90170"/>
                      <a:pt x="880887" y="88900"/>
                    </a:cubicBezTo>
                    <a:cubicBezTo>
                      <a:pt x="871220" y="86360"/>
                      <a:pt x="863164" y="82550"/>
                      <a:pt x="856719" y="76200"/>
                    </a:cubicBezTo>
                    <a:cubicBezTo>
                      <a:pt x="850274" y="69850"/>
                      <a:pt x="842219" y="66040"/>
                      <a:pt x="832551" y="62230"/>
                    </a:cubicBezTo>
                    <a:cubicBezTo>
                      <a:pt x="827718" y="59690"/>
                      <a:pt x="822884" y="58420"/>
                      <a:pt x="819662" y="57150"/>
                    </a:cubicBezTo>
                    <a:cubicBezTo>
                      <a:pt x="813217" y="53340"/>
                      <a:pt x="805161" y="50800"/>
                      <a:pt x="797105" y="48260"/>
                    </a:cubicBezTo>
                    <a:cubicBezTo>
                      <a:pt x="800327" y="44450"/>
                      <a:pt x="798716" y="44450"/>
                      <a:pt x="795494" y="43180"/>
                    </a:cubicBezTo>
                    <a:cubicBezTo>
                      <a:pt x="792271" y="41910"/>
                      <a:pt x="789049" y="41910"/>
                      <a:pt x="787438" y="40640"/>
                    </a:cubicBezTo>
                    <a:cubicBezTo>
                      <a:pt x="785827" y="36830"/>
                      <a:pt x="780993" y="36830"/>
                      <a:pt x="777771" y="34290"/>
                    </a:cubicBezTo>
                    <a:cubicBezTo>
                      <a:pt x="772937" y="30480"/>
                      <a:pt x="766492" y="26670"/>
                      <a:pt x="761659" y="22860"/>
                    </a:cubicBezTo>
                    <a:cubicBezTo>
                      <a:pt x="760048" y="21590"/>
                      <a:pt x="758436" y="20320"/>
                      <a:pt x="756825" y="20320"/>
                    </a:cubicBezTo>
                    <a:cubicBezTo>
                      <a:pt x="743936" y="19050"/>
                      <a:pt x="734269" y="12700"/>
                      <a:pt x="722990" y="8890"/>
                    </a:cubicBezTo>
                    <a:cubicBezTo>
                      <a:pt x="721379" y="7620"/>
                      <a:pt x="718157" y="6350"/>
                      <a:pt x="716545" y="6350"/>
                    </a:cubicBezTo>
                    <a:cubicBezTo>
                      <a:pt x="710101" y="6350"/>
                      <a:pt x="703656" y="7620"/>
                      <a:pt x="695600" y="7620"/>
                    </a:cubicBezTo>
                    <a:cubicBezTo>
                      <a:pt x="689155" y="7620"/>
                      <a:pt x="681099" y="6350"/>
                      <a:pt x="674654" y="5080"/>
                    </a:cubicBezTo>
                    <a:cubicBezTo>
                      <a:pt x="668210" y="3810"/>
                      <a:pt x="661765" y="3810"/>
                      <a:pt x="655320" y="1270"/>
                    </a:cubicBezTo>
                    <a:cubicBezTo>
                      <a:pt x="648875" y="0"/>
                      <a:pt x="644042" y="2540"/>
                      <a:pt x="639208" y="1270"/>
                    </a:cubicBezTo>
                    <a:cubicBezTo>
                      <a:pt x="635986" y="2540"/>
                      <a:pt x="627930" y="5080"/>
                      <a:pt x="623096" y="7620"/>
                    </a:cubicBezTo>
                    <a:cubicBezTo>
                      <a:pt x="616651" y="10160"/>
                      <a:pt x="610207" y="13970"/>
                      <a:pt x="603762" y="17780"/>
                    </a:cubicBezTo>
                    <a:cubicBezTo>
                      <a:pt x="595706" y="21590"/>
                      <a:pt x="586039" y="25400"/>
                      <a:pt x="576372" y="29210"/>
                    </a:cubicBezTo>
                    <a:cubicBezTo>
                      <a:pt x="574760" y="30480"/>
                      <a:pt x="571538" y="30480"/>
                      <a:pt x="568316" y="29210"/>
                    </a:cubicBezTo>
                    <a:cubicBezTo>
                      <a:pt x="565093" y="27940"/>
                      <a:pt x="561871" y="29210"/>
                      <a:pt x="558648" y="30480"/>
                    </a:cubicBezTo>
                    <a:cubicBezTo>
                      <a:pt x="553815" y="33020"/>
                      <a:pt x="547370" y="34290"/>
                      <a:pt x="542536" y="36830"/>
                    </a:cubicBezTo>
                    <a:cubicBezTo>
                      <a:pt x="534480" y="41910"/>
                      <a:pt x="526425" y="48260"/>
                      <a:pt x="515146" y="49530"/>
                    </a:cubicBezTo>
                    <a:cubicBezTo>
                      <a:pt x="508701" y="49530"/>
                      <a:pt x="502257" y="53340"/>
                      <a:pt x="495812" y="53340"/>
                    </a:cubicBezTo>
                    <a:cubicBezTo>
                      <a:pt x="490978" y="53340"/>
                      <a:pt x="487756" y="53340"/>
                      <a:pt x="482922" y="54610"/>
                    </a:cubicBezTo>
                    <a:cubicBezTo>
                      <a:pt x="476478" y="55880"/>
                      <a:pt x="470033" y="58420"/>
                      <a:pt x="461977" y="58420"/>
                    </a:cubicBezTo>
                    <a:cubicBezTo>
                      <a:pt x="452310" y="58420"/>
                      <a:pt x="444254" y="62230"/>
                      <a:pt x="434586" y="64770"/>
                    </a:cubicBezTo>
                    <a:cubicBezTo>
                      <a:pt x="424919" y="68580"/>
                      <a:pt x="416863" y="72390"/>
                      <a:pt x="407196" y="76200"/>
                    </a:cubicBezTo>
                    <a:cubicBezTo>
                      <a:pt x="400751" y="78740"/>
                      <a:pt x="394307" y="78740"/>
                      <a:pt x="386251" y="77470"/>
                    </a:cubicBezTo>
                    <a:cubicBezTo>
                      <a:pt x="381417" y="77470"/>
                      <a:pt x="378195" y="76200"/>
                      <a:pt x="374972" y="78740"/>
                    </a:cubicBezTo>
                    <a:lnTo>
                      <a:pt x="360472" y="86360"/>
                    </a:lnTo>
                    <a:cubicBezTo>
                      <a:pt x="354027" y="90170"/>
                      <a:pt x="349193" y="95250"/>
                      <a:pt x="344360" y="99060"/>
                    </a:cubicBezTo>
                    <a:cubicBezTo>
                      <a:pt x="337915" y="105410"/>
                      <a:pt x="334692" y="113030"/>
                      <a:pt x="325025" y="116840"/>
                    </a:cubicBezTo>
                    <a:cubicBezTo>
                      <a:pt x="323414" y="118110"/>
                      <a:pt x="321803" y="120650"/>
                      <a:pt x="320192" y="123190"/>
                    </a:cubicBezTo>
                    <a:cubicBezTo>
                      <a:pt x="318581" y="124460"/>
                      <a:pt x="318581" y="125730"/>
                      <a:pt x="316969" y="127000"/>
                    </a:cubicBezTo>
                    <a:cubicBezTo>
                      <a:pt x="312136" y="130810"/>
                      <a:pt x="307302" y="134620"/>
                      <a:pt x="304080" y="139700"/>
                    </a:cubicBezTo>
                    <a:cubicBezTo>
                      <a:pt x="300857" y="144780"/>
                      <a:pt x="292801" y="146050"/>
                      <a:pt x="289579" y="149860"/>
                    </a:cubicBezTo>
                    <a:cubicBezTo>
                      <a:pt x="284745" y="154940"/>
                      <a:pt x="275078" y="157480"/>
                      <a:pt x="268634" y="160020"/>
                    </a:cubicBezTo>
                    <a:cubicBezTo>
                      <a:pt x="258966" y="163830"/>
                      <a:pt x="250910" y="168910"/>
                      <a:pt x="246077" y="176530"/>
                    </a:cubicBezTo>
                    <a:cubicBezTo>
                      <a:pt x="246077" y="177800"/>
                      <a:pt x="246077" y="177800"/>
                      <a:pt x="244466" y="179070"/>
                    </a:cubicBezTo>
                    <a:cubicBezTo>
                      <a:pt x="233187" y="184150"/>
                      <a:pt x="221909" y="187960"/>
                      <a:pt x="210631" y="193040"/>
                    </a:cubicBezTo>
                    <a:cubicBezTo>
                      <a:pt x="202575" y="196850"/>
                      <a:pt x="192907" y="196850"/>
                      <a:pt x="184851" y="201930"/>
                    </a:cubicBezTo>
                    <a:cubicBezTo>
                      <a:pt x="181629" y="204470"/>
                      <a:pt x="176795" y="205740"/>
                      <a:pt x="171962" y="207010"/>
                    </a:cubicBezTo>
                    <a:cubicBezTo>
                      <a:pt x="162295" y="210820"/>
                      <a:pt x="152628" y="212090"/>
                      <a:pt x="146183" y="218440"/>
                    </a:cubicBezTo>
                    <a:cubicBezTo>
                      <a:pt x="138127" y="226060"/>
                      <a:pt x="126848" y="228600"/>
                      <a:pt x="118792" y="233680"/>
                    </a:cubicBezTo>
                    <a:cubicBezTo>
                      <a:pt x="107514" y="240030"/>
                      <a:pt x="96236" y="246380"/>
                      <a:pt x="84957" y="254000"/>
                    </a:cubicBezTo>
                    <a:cubicBezTo>
                      <a:pt x="78513" y="256540"/>
                      <a:pt x="72068" y="257810"/>
                      <a:pt x="65623" y="255270"/>
                    </a:cubicBezTo>
                    <a:cubicBezTo>
                      <a:pt x="62401" y="254000"/>
                      <a:pt x="59178" y="252730"/>
                      <a:pt x="57567" y="254000"/>
                    </a:cubicBezTo>
                    <a:cubicBezTo>
                      <a:pt x="51122" y="257810"/>
                      <a:pt x="43066" y="259080"/>
                      <a:pt x="35010" y="260350"/>
                    </a:cubicBezTo>
                    <a:cubicBezTo>
                      <a:pt x="33399" y="260350"/>
                      <a:pt x="31788" y="261620"/>
                      <a:pt x="30177" y="261620"/>
                    </a:cubicBezTo>
                    <a:cubicBezTo>
                      <a:pt x="26954" y="407670"/>
                      <a:pt x="18898" y="554990"/>
                      <a:pt x="10842" y="701040"/>
                    </a:cubicBezTo>
                    <a:cubicBezTo>
                      <a:pt x="3810" y="858520"/>
                      <a:pt x="15676" y="995680"/>
                      <a:pt x="14065" y="1153160"/>
                    </a:cubicBezTo>
                    <a:cubicBezTo>
                      <a:pt x="12454" y="1311910"/>
                      <a:pt x="0" y="1487170"/>
                      <a:pt x="15676" y="1644650"/>
                    </a:cubicBezTo>
                    <a:cubicBezTo>
                      <a:pt x="31788" y="1800860"/>
                      <a:pt x="51122" y="1957070"/>
                      <a:pt x="67234" y="2113280"/>
                    </a:cubicBezTo>
                    <a:lnTo>
                      <a:pt x="68845" y="2113280"/>
                    </a:lnTo>
                    <a:cubicBezTo>
                      <a:pt x="75290" y="2112010"/>
                      <a:pt x="81735" y="2112010"/>
                      <a:pt x="89791" y="2112010"/>
                    </a:cubicBezTo>
                    <a:cubicBezTo>
                      <a:pt x="99458" y="2110740"/>
                      <a:pt x="107514" y="2108200"/>
                      <a:pt x="117181" y="2108200"/>
                    </a:cubicBezTo>
                    <a:cubicBezTo>
                      <a:pt x="128460" y="2108200"/>
                      <a:pt x="139738" y="2109470"/>
                      <a:pt x="151016" y="2109470"/>
                    </a:cubicBezTo>
                    <a:cubicBezTo>
                      <a:pt x="162295" y="2109470"/>
                      <a:pt x="173573" y="2110740"/>
                      <a:pt x="183240" y="2112010"/>
                    </a:cubicBezTo>
                    <a:cubicBezTo>
                      <a:pt x="192907" y="2113280"/>
                      <a:pt x="200963" y="2113280"/>
                      <a:pt x="209019" y="2109470"/>
                    </a:cubicBezTo>
                    <a:lnTo>
                      <a:pt x="210630" y="2109470"/>
                    </a:lnTo>
                    <a:cubicBezTo>
                      <a:pt x="220298" y="2108200"/>
                      <a:pt x="229965" y="2106930"/>
                      <a:pt x="241243" y="2105660"/>
                    </a:cubicBezTo>
                    <a:cubicBezTo>
                      <a:pt x="244465" y="2105660"/>
                      <a:pt x="249299" y="2105660"/>
                      <a:pt x="250910" y="2106930"/>
                    </a:cubicBezTo>
                    <a:cubicBezTo>
                      <a:pt x="257355" y="2112010"/>
                      <a:pt x="263800" y="2110740"/>
                      <a:pt x="271856" y="2109470"/>
                    </a:cubicBezTo>
                    <a:cubicBezTo>
                      <a:pt x="279912" y="2108200"/>
                      <a:pt x="284745" y="2109470"/>
                      <a:pt x="291190" y="2112010"/>
                    </a:cubicBezTo>
                    <a:cubicBezTo>
                      <a:pt x="294412" y="2113280"/>
                      <a:pt x="297635" y="2113280"/>
                      <a:pt x="300857" y="2113280"/>
                    </a:cubicBezTo>
                    <a:lnTo>
                      <a:pt x="321803" y="2113280"/>
                    </a:lnTo>
                    <a:cubicBezTo>
                      <a:pt x="326636" y="2113280"/>
                      <a:pt x="331470" y="2115820"/>
                      <a:pt x="336304" y="2115820"/>
                    </a:cubicBezTo>
                    <a:cubicBezTo>
                      <a:pt x="342748" y="2117090"/>
                      <a:pt x="350804" y="2117090"/>
                      <a:pt x="357249" y="2117090"/>
                    </a:cubicBezTo>
                    <a:cubicBezTo>
                      <a:pt x="360471" y="2117090"/>
                      <a:pt x="363694" y="2119630"/>
                      <a:pt x="365305" y="2120900"/>
                    </a:cubicBezTo>
                    <a:cubicBezTo>
                      <a:pt x="379806" y="2124710"/>
                      <a:pt x="392695" y="2122170"/>
                      <a:pt x="407196" y="2122170"/>
                    </a:cubicBezTo>
                    <a:cubicBezTo>
                      <a:pt x="410418" y="2122170"/>
                      <a:pt x="413641" y="2119630"/>
                      <a:pt x="416863" y="2119630"/>
                    </a:cubicBezTo>
                    <a:cubicBezTo>
                      <a:pt x="428142" y="2118360"/>
                      <a:pt x="437809" y="2119630"/>
                      <a:pt x="447476" y="2123440"/>
                    </a:cubicBezTo>
                    <a:cubicBezTo>
                      <a:pt x="452310" y="2124710"/>
                      <a:pt x="458754" y="2124710"/>
                      <a:pt x="465199" y="2124710"/>
                    </a:cubicBezTo>
                    <a:lnTo>
                      <a:pt x="470033" y="2124710"/>
                    </a:lnTo>
                    <a:cubicBezTo>
                      <a:pt x="476477" y="2125980"/>
                      <a:pt x="481311" y="2128520"/>
                      <a:pt x="487756" y="2127250"/>
                    </a:cubicBezTo>
                    <a:cubicBezTo>
                      <a:pt x="495812" y="2125980"/>
                      <a:pt x="503868" y="2125980"/>
                      <a:pt x="513535" y="2124710"/>
                    </a:cubicBezTo>
                    <a:cubicBezTo>
                      <a:pt x="521591" y="2123440"/>
                      <a:pt x="529647" y="2124710"/>
                      <a:pt x="537703" y="2125980"/>
                    </a:cubicBezTo>
                    <a:cubicBezTo>
                      <a:pt x="539314" y="2125980"/>
                      <a:pt x="540925" y="2127250"/>
                      <a:pt x="542536" y="2125980"/>
                    </a:cubicBezTo>
                    <a:cubicBezTo>
                      <a:pt x="550592" y="2124710"/>
                      <a:pt x="557037" y="2122170"/>
                      <a:pt x="565093" y="2123440"/>
                    </a:cubicBezTo>
                    <a:cubicBezTo>
                      <a:pt x="571538" y="2124710"/>
                      <a:pt x="576371" y="2125980"/>
                      <a:pt x="582816" y="2127250"/>
                    </a:cubicBezTo>
                    <a:cubicBezTo>
                      <a:pt x="589261" y="2128520"/>
                      <a:pt x="594095" y="2129790"/>
                      <a:pt x="600539" y="2131060"/>
                    </a:cubicBezTo>
                    <a:cubicBezTo>
                      <a:pt x="608595" y="2132330"/>
                      <a:pt x="616651" y="2132330"/>
                      <a:pt x="623096" y="2133600"/>
                    </a:cubicBezTo>
                    <a:cubicBezTo>
                      <a:pt x="631152" y="2134870"/>
                      <a:pt x="635986" y="2139950"/>
                      <a:pt x="644042" y="2139950"/>
                    </a:cubicBezTo>
                    <a:cubicBezTo>
                      <a:pt x="652098" y="2139950"/>
                      <a:pt x="658542" y="2143760"/>
                      <a:pt x="666598" y="2146300"/>
                    </a:cubicBezTo>
                    <a:cubicBezTo>
                      <a:pt x="669821" y="2147570"/>
                      <a:pt x="673043" y="2147570"/>
                      <a:pt x="677877" y="2148840"/>
                    </a:cubicBezTo>
                    <a:cubicBezTo>
                      <a:pt x="687544" y="2150110"/>
                      <a:pt x="695600" y="2150110"/>
                      <a:pt x="705267" y="2151380"/>
                    </a:cubicBezTo>
                    <a:cubicBezTo>
                      <a:pt x="713323" y="2152650"/>
                      <a:pt x="721379" y="2155190"/>
                      <a:pt x="729435" y="2153920"/>
                    </a:cubicBezTo>
                    <a:cubicBezTo>
                      <a:pt x="742324" y="2152650"/>
                      <a:pt x="751992" y="2155190"/>
                      <a:pt x="763270" y="2157730"/>
                    </a:cubicBezTo>
                    <a:cubicBezTo>
                      <a:pt x="771326" y="2159000"/>
                      <a:pt x="777771" y="2162810"/>
                      <a:pt x="785827" y="2162810"/>
                    </a:cubicBezTo>
                    <a:cubicBezTo>
                      <a:pt x="795494" y="2164080"/>
                      <a:pt x="805161" y="2165350"/>
                      <a:pt x="811606" y="2170430"/>
                    </a:cubicBezTo>
                    <a:cubicBezTo>
                      <a:pt x="813217" y="2169160"/>
                      <a:pt x="814828" y="2169160"/>
                      <a:pt x="814828" y="2169160"/>
                    </a:cubicBezTo>
                    <a:cubicBezTo>
                      <a:pt x="819662" y="2170430"/>
                      <a:pt x="826106" y="2170430"/>
                      <a:pt x="830940" y="2171700"/>
                    </a:cubicBezTo>
                    <a:cubicBezTo>
                      <a:pt x="840607" y="2172970"/>
                      <a:pt x="848663" y="2175510"/>
                      <a:pt x="856719" y="2176780"/>
                    </a:cubicBezTo>
                    <a:cubicBezTo>
                      <a:pt x="861553" y="2178050"/>
                      <a:pt x="866386" y="2178050"/>
                      <a:pt x="869609" y="2180590"/>
                    </a:cubicBezTo>
                    <a:cubicBezTo>
                      <a:pt x="874442" y="2183130"/>
                      <a:pt x="879276" y="2184400"/>
                      <a:pt x="884110" y="2183130"/>
                    </a:cubicBezTo>
                    <a:cubicBezTo>
                      <a:pt x="888943" y="2183130"/>
                      <a:pt x="892165" y="2181860"/>
                      <a:pt x="896999" y="2183130"/>
                    </a:cubicBezTo>
                    <a:cubicBezTo>
                      <a:pt x="906666" y="2184400"/>
                      <a:pt x="914722" y="2188210"/>
                      <a:pt x="924389" y="2189480"/>
                    </a:cubicBezTo>
                    <a:cubicBezTo>
                      <a:pt x="927612" y="2190750"/>
                      <a:pt x="932445" y="2190750"/>
                      <a:pt x="937279" y="2189480"/>
                    </a:cubicBezTo>
                    <a:cubicBezTo>
                      <a:pt x="950168" y="2186940"/>
                      <a:pt x="963058" y="2186940"/>
                      <a:pt x="975948" y="2189480"/>
                    </a:cubicBezTo>
                    <a:cubicBezTo>
                      <a:pt x="984003" y="2190750"/>
                      <a:pt x="993671" y="2194560"/>
                      <a:pt x="1001727" y="2192020"/>
                    </a:cubicBezTo>
                    <a:cubicBezTo>
                      <a:pt x="1008171" y="2190750"/>
                      <a:pt x="1013005" y="2190750"/>
                      <a:pt x="1017839" y="2190750"/>
                    </a:cubicBezTo>
                    <a:cubicBezTo>
                      <a:pt x="1021061" y="2190750"/>
                      <a:pt x="1024283" y="2192020"/>
                      <a:pt x="1025895" y="2190750"/>
                    </a:cubicBezTo>
                    <a:cubicBezTo>
                      <a:pt x="1033950" y="2184400"/>
                      <a:pt x="1043618" y="2186940"/>
                      <a:pt x="1053285" y="2186940"/>
                    </a:cubicBezTo>
                    <a:cubicBezTo>
                      <a:pt x="1059730" y="2188210"/>
                      <a:pt x="1067786" y="2188210"/>
                      <a:pt x="1074230" y="2185670"/>
                    </a:cubicBezTo>
                    <a:lnTo>
                      <a:pt x="1077453" y="2185670"/>
                    </a:lnTo>
                    <a:cubicBezTo>
                      <a:pt x="1087120" y="2185670"/>
                      <a:pt x="1096787" y="2186940"/>
                      <a:pt x="1106454" y="2186940"/>
                    </a:cubicBezTo>
                    <a:lnTo>
                      <a:pt x="1109677" y="2186940"/>
                    </a:lnTo>
                    <a:cubicBezTo>
                      <a:pt x="1116121" y="2185670"/>
                      <a:pt x="1120955" y="2183130"/>
                      <a:pt x="1127400" y="2181860"/>
                    </a:cubicBezTo>
                    <a:cubicBezTo>
                      <a:pt x="1137067" y="2179320"/>
                      <a:pt x="1146734" y="2178050"/>
                      <a:pt x="1156401" y="2176780"/>
                    </a:cubicBezTo>
                    <a:cubicBezTo>
                      <a:pt x="1164457" y="2175510"/>
                      <a:pt x="1170902" y="2176780"/>
                      <a:pt x="1178958" y="2175510"/>
                    </a:cubicBezTo>
                    <a:cubicBezTo>
                      <a:pt x="1180569" y="2175510"/>
                      <a:pt x="1182180" y="2175510"/>
                      <a:pt x="1183792" y="2174240"/>
                    </a:cubicBezTo>
                    <a:cubicBezTo>
                      <a:pt x="1188625" y="2171700"/>
                      <a:pt x="1196681" y="2174240"/>
                      <a:pt x="1198292" y="2169160"/>
                    </a:cubicBezTo>
                    <a:lnTo>
                      <a:pt x="1199903" y="2169160"/>
                    </a:lnTo>
                    <a:cubicBezTo>
                      <a:pt x="1203126" y="2169160"/>
                      <a:pt x="1207959" y="2169160"/>
                      <a:pt x="1211182" y="2166620"/>
                    </a:cubicBezTo>
                    <a:cubicBezTo>
                      <a:pt x="1217627" y="2162810"/>
                      <a:pt x="1222460" y="2164080"/>
                      <a:pt x="1228905" y="2165350"/>
                    </a:cubicBezTo>
                    <a:cubicBezTo>
                      <a:pt x="1236961" y="2166620"/>
                      <a:pt x="1245017" y="2167890"/>
                      <a:pt x="1251462" y="2166620"/>
                    </a:cubicBezTo>
                    <a:cubicBezTo>
                      <a:pt x="1259518" y="2165350"/>
                      <a:pt x="1269185" y="2162810"/>
                      <a:pt x="1277241" y="2161540"/>
                    </a:cubicBezTo>
                    <a:cubicBezTo>
                      <a:pt x="1278852" y="2161540"/>
                      <a:pt x="1280463" y="2160270"/>
                      <a:pt x="1282074" y="2159000"/>
                    </a:cubicBezTo>
                    <a:cubicBezTo>
                      <a:pt x="1286908" y="2156460"/>
                      <a:pt x="1290130" y="2152650"/>
                      <a:pt x="1294964" y="2150110"/>
                    </a:cubicBezTo>
                    <a:cubicBezTo>
                      <a:pt x="1294964" y="2150110"/>
                      <a:pt x="1296575" y="2148840"/>
                      <a:pt x="1298186" y="2148840"/>
                    </a:cubicBezTo>
                    <a:cubicBezTo>
                      <a:pt x="1306242" y="2151380"/>
                      <a:pt x="1309465" y="2145030"/>
                      <a:pt x="1314298" y="2142490"/>
                    </a:cubicBezTo>
                    <a:cubicBezTo>
                      <a:pt x="1320743" y="2139950"/>
                      <a:pt x="1323965" y="2132330"/>
                      <a:pt x="1333633" y="2133600"/>
                    </a:cubicBezTo>
                    <a:lnTo>
                      <a:pt x="1335244" y="2133600"/>
                    </a:lnTo>
                    <a:cubicBezTo>
                      <a:pt x="1341689" y="2131060"/>
                      <a:pt x="1348133" y="2127250"/>
                      <a:pt x="1352967" y="2124710"/>
                    </a:cubicBezTo>
                    <a:cubicBezTo>
                      <a:pt x="1354578" y="2123440"/>
                      <a:pt x="1356189" y="2122170"/>
                      <a:pt x="1356189" y="2120900"/>
                    </a:cubicBezTo>
                    <a:cubicBezTo>
                      <a:pt x="1357801" y="2119630"/>
                      <a:pt x="1359412" y="2117090"/>
                      <a:pt x="1362634" y="2115820"/>
                    </a:cubicBezTo>
                    <a:cubicBezTo>
                      <a:pt x="1373912" y="2109470"/>
                      <a:pt x="1385191" y="2104390"/>
                      <a:pt x="1396469" y="2098040"/>
                    </a:cubicBezTo>
                    <a:cubicBezTo>
                      <a:pt x="1401303" y="2095500"/>
                      <a:pt x="1409359" y="2092960"/>
                      <a:pt x="1409359" y="2085340"/>
                    </a:cubicBezTo>
                    <a:cubicBezTo>
                      <a:pt x="1409359" y="2077720"/>
                      <a:pt x="1419026" y="2075180"/>
                      <a:pt x="1425471" y="2072640"/>
                    </a:cubicBezTo>
                    <a:cubicBezTo>
                      <a:pt x="1430304" y="2070100"/>
                      <a:pt x="1436749" y="2070100"/>
                      <a:pt x="1443194" y="2068830"/>
                    </a:cubicBezTo>
                    <a:cubicBezTo>
                      <a:pt x="1446416" y="2068830"/>
                      <a:pt x="1448027" y="2067560"/>
                      <a:pt x="1451250" y="2067560"/>
                    </a:cubicBezTo>
                    <a:cubicBezTo>
                      <a:pt x="1454472" y="2067560"/>
                      <a:pt x="1457694" y="2067560"/>
                      <a:pt x="1459306" y="2065020"/>
                    </a:cubicBezTo>
                    <a:cubicBezTo>
                      <a:pt x="1460917" y="2063750"/>
                      <a:pt x="1462528" y="2063750"/>
                      <a:pt x="1464139" y="2062480"/>
                    </a:cubicBezTo>
                    <a:cubicBezTo>
                      <a:pt x="1467362" y="2061210"/>
                      <a:pt x="1470584" y="2059940"/>
                      <a:pt x="1472195" y="2058670"/>
                    </a:cubicBezTo>
                    <a:lnTo>
                      <a:pt x="1481862" y="2058670"/>
                    </a:lnTo>
                    <a:cubicBezTo>
                      <a:pt x="1488307" y="2061210"/>
                      <a:pt x="1493141" y="2063750"/>
                      <a:pt x="1497974" y="2065020"/>
                    </a:cubicBezTo>
                    <a:cubicBezTo>
                      <a:pt x="1497974" y="2065020"/>
                      <a:pt x="1499586" y="2063750"/>
                      <a:pt x="1501197" y="2063750"/>
                    </a:cubicBezTo>
                    <a:cubicBezTo>
                      <a:pt x="1497974" y="2062480"/>
                      <a:pt x="1496363" y="2061210"/>
                      <a:pt x="1493141" y="2059940"/>
                    </a:cubicBezTo>
                    <a:cubicBezTo>
                      <a:pt x="1493141" y="2057400"/>
                      <a:pt x="1493141" y="2056130"/>
                      <a:pt x="1494752" y="2053590"/>
                    </a:cubicBezTo>
                    <a:cubicBezTo>
                      <a:pt x="1497974" y="2054860"/>
                      <a:pt x="1502808" y="2056130"/>
                      <a:pt x="1501197" y="2051050"/>
                    </a:cubicBezTo>
                    <a:lnTo>
                      <a:pt x="1502808" y="2049780"/>
                    </a:lnTo>
                    <a:cubicBezTo>
                      <a:pt x="1506030" y="2047240"/>
                      <a:pt x="1509253" y="2044700"/>
                      <a:pt x="1514086" y="2045970"/>
                    </a:cubicBezTo>
                    <a:cubicBezTo>
                      <a:pt x="1514086" y="2045970"/>
                      <a:pt x="1515697" y="2044700"/>
                      <a:pt x="1517309" y="2044700"/>
                    </a:cubicBezTo>
                    <a:lnTo>
                      <a:pt x="1526976" y="2048510"/>
                    </a:lnTo>
                    <a:cubicBezTo>
                      <a:pt x="1526976" y="2047240"/>
                      <a:pt x="1526976" y="2045970"/>
                      <a:pt x="1525365" y="2045970"/>
                    </a:cubicBezTo>
                    <a:lnTo>
                      <a:pt x="1526976" y="2045970"/>
                    </a:lnTo>
                    <a:cubicBezTo>
                      <a:pt x="1528587" y="2047240"/>
                      <a:pt x="1530198" y="2047240"/>
                      <a:pt x="1533421" y="2048510"/>
                    </a:cubicBezTo>
                    <a:cubicBezTo>
                      <a:pt x="1533421" y="2045970"/>
                      <a:pt x="1541477" y="2042160"/>
                      <a:pt x="1543088" y="2043430"/>
                    </a:cubicBezTo>
                    <a:lnTo>
                      <a:pt x="1544699" y="2043430"/>
                    </a:lnTo>
                    <a:cubicBezTo>
                      <a:pt x="1546310" y="2047240"/>
                      <a:pt x="1549532" y="2049780"/>
                      <a:pt x="1551144" y="2053590"/>
                    </a:cubicBezTo>
                    <a:cubicBezTo>
                      <a:pt x="1554366" y="2052320"/>
                      <a:pt x="1557588" y="2049780"/>
                      <a:pt x="1560811" y="2048510"/>
                    </a:cubicBezTo>
                    <a:cubicBezTo>
                      <a:pt x="1562422" y="2051050"/>
                      <a:pt x="1562422" y="2053590"/>
                      <a:pt x="1564033" y="2057400"/>
                    </a:cubicBezTo>
                    <a:cubicBezTo>
                      <a:pt x="1567256" y="2054860"/>
                      <a:pt x="1568867" y="2053590"/>
                      <a:pt x="1568867" y="2052320"/>
                    </a:cubicBezTo>
                    <a:cubicBezTo>
                      <a:pt x="1573700" y="2053590"/>
                      <a:pt x="1578534" y="2053590"/>
                      <a:pt x="1581756" y="2054860"/>
                    </a:cubicBezTo>
                    <a:cubicBezTo>
                      <a:pt x="1586590" y="2057400"/>
                      <a:pt x="1591424" y="2057400"/>
                      <a:pt x="1596257" y="2056130"/>
                    </a:cubicBezTo>
                    <a:cubicBezTo>
                      <a:pt x="1599480" y="2054860"/>
                      <a:pt x="1601091" y="2053590"/>
                      <a:pt x="1604313" y="2052320"/>
                    </a:cubicBezTo>
                    <a:cubicBezTo>
                      <a:pt x="1605924" y="2054860"/>
                      <a:pt x="1607536" y="2056130"/>
                      <a:pt x="1610758" y="2057400"/>
                    </a:cubicBezTo>
                    <a:cubicBezTo>
                      <a:pt x="1609147" y="2057400"/>
                      <a:pt x="1607536" y="2058670"/>
                      <a:pt x="1605924" y="2058670"/>
                    </a:cubicBezTo>
                    <a:cubicBezTo>
                      <a:pt x="1602702" y="2059940"/>
                      <a:pt x="1601091" y="2061210"/>
                      <a:pt x="1599480" y="2063750"/>
                    </a:cubicBezTo>
                    <a:cubicBezTo>
                      <a:pt x="1597868" y="2066290"/>
                      <a:pt x="1597868" y="2068830"/>
                      <a:pt x="1594646" y="2070100"/>
                    </a:cubicBezTo>
                    <a:cubicBezTo>
                      <a:pt x="1591424" y="2071370"/>
                      <a:pt x="1591424" y="2068830"/>
                      <a:pt x="1588201" y="2068830"/>
                    </a:cubicBezTo>
                    <a:cubicBezTo>
                      <a:pt x="1591424" y="2067560"/>
                      <a:pt x="1593035" y="2067560"/>
                      <a:pt x="1594646" y="2067560"/>
                    </a:cubicBezTo>
                    <a:lnTo>
                      <a:pt x="1594646" y="2065020"/>
                    </a:lnTo>
                    <a:cubicBezTo>
                      <a:pt x="1584979" y="2067560"/>
                      <a:pt x="1575312" y="2063750"/>
                      <a:pt x="1564033" y="2065020"/>
                    </a:cubicBezTo>
                    <a:cubicBezTo>
                      <a:pt x="1570478" y="2067560"/>
                      <a:pt x="1576923" y="2068830"/>
                      <a:pt x="1583368" y="2070100"/>
                    </a:cubicBezTo>
                    <a:lnTo>
                      <a:pt x="1580145" y="2072640"/>
                    </a:lnTo>
                    <a:cubicBezTo>
                      <a:pt x="1583368" y="2073910"/>
                      <a:pt x="1586590" y="2073910"/>
                      <a:pt x="1589812" y="2073910"/>
                    </a:cubicBezTo>
                    <a:lnTo>
                      <a:pt x="1589812" y="2075180"/>
                    </a:lnTo>
                    <a:cubicBezTo>
                      <a:pt x="1586590" y="2075180"/>
                      <a:pt x="1584979" y="2076450"/>
                      <a:pt x="1581756" y="2076450"/>
                    </a:cubicBezTo>
                    <a:lnTo>
                      <a:pt x="1581756" y="2077720"/>
                    </a:lnTo>
                    <a:lnTo>
                      <a:pt x="1596257" y="2077720"/>
                    </a:lnTo>
                    <a:cubicBezTo>
                      <a:pt x="1599480" y="2071370"/>
                      <a:pt x="1609147" y="2073910"/>
                      <a:pt x="1613980" y="2070100"/>
                    </a:cubicBezTo>
                    <a:lnTo>
                      <a:pt x="1617203" y="2070100"/>
                    </a:lnTo>
                    <a:lnTo>
                      <a:pt x="1612369" y="2073910"/>
                    </a:lnTo>
                    <a:cubicBezTo>
                      <a:pt x="1613980" y="2075180"/>
                      <a:pt x="1615592" y="2075180"/>
                      <a:pt x="1617203" y="2076450"/>
                    </a:cubicBezTo>
                    <a:cubicBezTo>
                      <a:pt x="1618814" y="2077720"/>
                      <a:pt x="1620425" y="2077720"/>
                      <a:pt x="1622036" y="2078990"/>
                    </a:cubicBezTo>
                    <a:cubicBezTo>
                      <a:pt x="1625259" y="2077720"/>
                      <a:pt x="1626870" y="2077720"/>
                      <a:pt x="1630092" y="2076450"/>
                    </a:cubicBezTo>
                    <a:cubicBezTo>
                      <a:pt x="1628481" y="2078990"/>
                      <a:pt x="1628481" y="2080260"/>
                      <a:pt x="1628481" y="2081530"/>
                    </a:cubicBezTo>
                    <a:lnTo>
                      <a:pt x="1636537" y="2081530"/>
                    </a:lnTo>
                    <a:lnTo>
                      <a:pt x="1636537" y="2077720"/>
                    </a:lnTo>
                    <a:cubicBezTo>
                      <a:pt x="1636537" y="2073910"/>
                      <a:pt x="1639760" y="2073910"/>
                      <a:pt x="1642982" y="2075180"/>
                    </a:cubicBezTo>
                    <a:cubicBezTo>
                      <a:pt x="1647815" y="2077720"/>
                      <a:pt x="1651038" y="2076450"/>
                      <a:pt x="1655871" y="2075180"/>
                    </a:cubicBezTo>
                    <a:cubicBezTo>
                      <a:pt x="1660705" y="2075180"/>
                      <a:pt x="1663927" y="2072640"/>
                      <a:pt x="1665539" y="2068830"/>
                    </a:cubicBezTo>
                    <a:lnTo>
                      <a:pt x="1659094" y="2068830"/>
                    </a:lnTo>
                    <a:cubicBezTo>
                      <a:pt x="1659094" y="2067560"/>
                      <a:pt x="1660705" y="2066290"/>
                      <a:pt x="1660705" y="2065020"/>
                    </a:cubicBezTo>
                    <a:lnTo>
                      <a:pt x="1660705" y="2059940"/>
                    </a:lnTo>
                    <a:lnTo>
                      <a:pt x="1662316" y="2059940"/>
                    </a:lnTo>
                    <a:cubicBezTo>
                      <a:pt x="1662316" y="2062480"/>
                      <a:pt x="1663927" y="2063750"/>
                      <a:pt x="1663927" y="2066290"/>
                    </a:cubicBezTo>
                    <a:cubicBezTo>
                      <a:pt x="1667150" y="2065020"/>
                      <a:pt x="1671983" y="2065020"/>
                      <a:pt x="1676817" y="2063750"/>
                    </a:cubicBezTo>
                    <a:lnTo>
                      <a:pt x="1676817" y="2067560"/>
                    </a:lnTo>
                    <a:cubicBezTo>
                      <a:pt x="1681650" y="2068830"/>
                      <a:pt x="1686484" y="2071370"/>
                      <a:pt x="1689706" y="2076450"/>
                    </a:cubicBezTo>
                    <a:cubicBezTo>
                      <a:pt x="1689706" y="2076450"/>
                      <a:pt x="1691318" y="2077720"/>
                      <a:pt x="1691318" y="2076450"/>
                    </a:cubicBezTo>
                    <a:lnTo>
                      <a:pt x="1705818" y="2072640"/>
                    </a:lnTo>
                    <a:cubicBezTo>
                      <a:pt x="1712263" y="2071370"/>
                      <a:pt x="1717097" y="2070100"/>
                      <a:pt x="1723541" y="2068830"/>
                    </a:cubicBezTo>
                    <a:cubicBezTo>
                      <a:pt x="1726764" y="2068830"/>
                      <a:pt x="1728375" y="2071370"/>
                      <a:pt x="1733209" y="2073910"/>
                    </a:cubicBezTo>
                    <a:cubicBezTo>
                      <a:pt x="1738042" y="2073910"/>
                      <a:pt x="1754154" y="2076450"/>
                      <a:pt x="1760599" y="2080260"/>
                    </a:cubicBezTo>
                    <a:cubicBezTo>
                      <a:pt x="1762210" y="2081530"/>
                      <a:pt x="1765432" y="2080260"/>
                      <a:pt x="1767044" y="2080260"/>
                    </a:cubicBezTo>
                    <a:cubicBezTo>
                      <a:pt x="1771877" y="2078990"/>
                      <a:pt x="1776711" y="2078990"/>
                      <a:pt x="1781544" y="2077720"/>
                    </a:cubicBezTo>
                    <a:lnTo>
                      <a:pt x="1783156" y="2078990"/>
                    </a:lnTo>
                    <a:cubicBezTo>
                      <a:pt x="1784767" y="2081530"/>
                      <a:pt x="1784767" y="2084070"/>
                      <a:pt x="1784767" y="2086610"/>
                    </a:cubicBezTo>
                    <a:cubicBezTo>
                      <a:pt x="1789600" y="2090420"/>
                      <a:pt x="1794434" y="2094230"/>
                      <a:pt x="1800879" y="2087880"/>
                    </a:cubicBezTo>
                    <a:cubicBezTo>
                      <a:pt x="1800879" y="2089150"/>
                      <a:pt x="1799268" y="2090420"/>
                      <a:pt x="1799268" y="2091690"/>
                    </a:cubicBezTo>
                    <a:cubicBezTo>
                      <a:pt x="1800879" y="2091690"/>
                      <a:pt x="1800879" y="2092960"/>
                      <a:pt x="1802490" y="2092960"/>
                    </a:cubicBezTo>
                    <a:cubicBezTo>
                      <a:pt x="1805712" y="2094230"/>
                      <a:pt x="1815380" y="2095500"/>
                      <a:pt x="1816991" y="2092960"/>
                    </a:cubicBezTo>
                    <a:cubicBezTo>
                      <a:pt x="1818602" y="2089150"/>
                      <a:pt x="1821824" y="2090420"/>
                      <a:pt x="1823436" y="2090420"/>
                    </a:cubicBezTo>
                    <a:cubicBezTo>
                      <a:pt x="1825047" y="2091690"/>
                      <a:pt x="1825047" y="2094230"/>
                      <a:pt x="1826658" y="2096770"/>
                    </a:cubicBezTo>
                    <a:lnTo>
                      <a:pt x="1826658" y="2087880"/>
                    </a:lnTo>
                    <a:cubicBezTo>
                      <a:pt x="1829880" y="2090420"/>
                      <a:pt x="1831492" y="2091690"/>
                      <a:pt x="1833103" y="2094230"/>
                    </a:cubicBezTo>
                    <a:cubicBezTo>
                      <a:pt x="1834714" y="2095500"/>
                      <a:pt x="1834714" y="2096770"/>
                      <a:pt x="1834714" y="2098040"/>
                    </a:cubicBezTo>
                    <a:cubicBezTo>
                      <a:pt x="1833103" y="2098040"/>
                      <a:pt x="1831492" y="2098040"/>
                      <a:pt x="1829880" y="2099310"/>
                    </a:cubicBezTo>
                    <a:lnTo>
                      <a:pt x="1825047" y="2099310"/>
                    </a:lnTo>
                    <a:cubicBezTo>
                      <a:pt x="1829880" y="2101850"/>
                      <a:pt x="1828269" y="2108200"/>
                      <a:pt x="1834714" y="2105660"/>
                    </a:cubicBezTo>
                    <a:cubicBezTo>
                      <a:pt x="1836325" y="2104390"/>
                      <a:pt x="1837936" y="2101850"/>
                      <a:pt x="1839548" y="2100580"/>
                    </a:cubicBezTo>
                    <a:cubicBezTo>
                      <a:pt x="1839548" y="2101850"/>
                      <a:pt x="1841159" y="2104390"/>
                      <a:pt x="1841159" y="2105660"/>
                    </a:cubicBezTo>
                    <a:cubicBezTo>
                      <a:pt x="1842770" y="2105660"/>
                      <a:pt x="1844381" y="2105660"/>
                      <a:pt x="1845992" y="2106930"/>
                    </a:cubicBezTo>
                    <a:cubicBezTo>
                      <a:pt x="1849215" y="2110740"/>
                      <a:pt x="1854048" y="2109470"/>
                      <a:pt x="1858882" y="2110740"/>
                    </a:cubicBezTo>
                    <a:cubicBezTo>
                      <a:pt x="1862104" y="2110740"/>
                      <a:pt x="1863715" y="2113280"/>
                      <a:pt x="1865327" y="2114550"/>
                    </a:cubicBezTo>
                    <a:cubicBezTo>
                      <a:pt x="1866938" y="2117090"/>
                      <a:pt x="1868549" y="2119630"/>
                      <a:pt x="1873382" y="2119630"/>
                    </a:cubicBezTo>
                    <a:cubicBezTo>
                      <a:pt x="1876605" y="2119630"/>
                      <a:pt x="1879827" y="2122170"/>
                      <a:pt x="1883050" y="2124710"/>
                    </a:cubicBezTo>
                    <a:cubicBezTo>
                      <a:pt x="1887883" y="2127250"/>
                      <a:pt x="1892717" y="2132330"/>
                      <a:pt x="1897550" y="2134870"/>
                    </a:cubicBezTo>
                    <a:cubicBezTo>
                      <a:pt x="1905606" y="2138680"/>
                      <a:pt x="1913662" y="2143760"/>
                      <a:pt x="1923330" y="2142490"/>
                    </a:cubicBezTo>
                    <a:cubicBezTo>
                      <a:pt x="1928163" y="2142490"/>
                      <a:pt x="1932997" y="2145030"/>
                      <a:pt x="1937830" y="2145030"/>
                    </a:cubicBezTo>
                    <a:cubicBezTo>
                      <a:pt x="1942664" y="2145030"/>
                      <a:pt x="1949109" y="2145030"/>
                      <a:pt x="1955553" y="2143760"/>
                    </a:cubicBezTo>
                    <a:cubicBezTo>
                      <a:pt x="1955553" y="2147570"/>
                      <a:pt x="1955553" y="2148840"/>
                      <a:pt x="1960387" y="2148840"/>
                    </a:cubicBezTo>
                    <a:cubicBezTo>
                      <a:pt x="1963609" y="2148840"/>
                      <a:pt x="1966832" y="2148840"/>
                      <a:pt x="1970054" y="2150110"/>
                    </a:cubicBezTo>
                    <a:cubicBezTo>
                      <a:pt x="1979721" y="2150110"/>
                      <a:pt x="1987777" y="2153920"/>
                      <a:pt x="1997444" y="2152650"/>
                    </a:cubicBezTo>
                    <a:cubicBezTo>
                      <a:pt x="2000667" y="2152650"/>
                      <a:pt x="2003889" y="2153920"/>
                      <a:pt x="2007112" y="2155190"/>
                    </a:cubicBezTo>
                    <a:cubicBezTo>
                      <a:pt x="2016779" y="2157730"/>
                      <a:pt x="2023224" y="2164080"/>
                      <a:pt x="2034502" y="2162810"/>
                    </a:cubicBezTo>
                    <a:cubicBezTo>
                      <a:pt x="2036113" y="2162810"/>
                      <a:pt x="2039336" y="2162810"/>
                      <a:pt x="2040947" y="2164080"/>
                    </a:cubicBezTo>
                    <a:cubicBezTo>
                      <a:pt x="2044169" y="2166620"/>
                      <a:pt x="2045780" y="2165350"/>
                      <a:pt x="2047391" y="2164080"/>
                    </a:cubicBezTo>
                    <a:cubicBezTo>
                      <a:pt x="2050614" y="2162810"/>
                      <a:pt x="2053836" y="2161540"/>
                      <a:pt x="2055447" y="2162810"/>
                    </a:cubicBezTo>
                    <a:cubicBezTo>
                      <a:pt x="2061892" y="2164080"/>
                      <a:pt x="2069948" y="2165350"/>
                      <a:pt x="2076393" y="2166620"/>
                    </a:cubicBezTo>
                    <a:lnTo>
                      <a:pt x="2082838" y="2166620"/>
                    </a:lnTo>
                    <a:cubicBezTo>
                      <a:pt x="2087671" y="2165350"/>
                      <a:pt x="2094116" y="2164080"/>
                      <a:pt x="2098950" y="2164080"/>
                    </a:cubicBezTo>
                    <a:cubicBezTo>
                      <a:pt x="2107006" y="2162810"/>
                      <a:pt x="2115062" y="2162810"/>
                      <a:pt x="2123118" y="2162810"/>
                    </a:cubicBezTo>
                    <a:lnTo>
                      <a:pt x="2126340" y="2162810"/>
                    </a:lnTo>
                    <a:cubicBezTo>
                      <a:pt x="2137618" y="2160270"/>
                      <a:pt x="2150508" y="2157730"/>
                      <a:pt x="2161786" y="2155190"/>
                    </a:cubicBezTo>
                    <a:cubicBezTo>
                      <a:pt x="2169842" y="2153920"/>
                      <a:pt x="2177898" y="2152650"/>
                      <a:pt x="2187565" y="2151380"/>
                    </a:cubicBezTo>
                    <a:cubicBezTo>
                      <a:pt x="2197232" y="2150110"/>
                      <a:pt x="2205288" y="2147570"/>
                      <a:pt x="2214956" y="2146300"/>
                    </a:cubicBezTo>
                    <a:cubicBezTo>
                      <a:pt x="2218178" y="2146300"/>
                      <a:pt x="2221400" y="2146300"/>
                      <a:pt x="2226234" y="2145030"/>
                    </a:cubicBezTo>
                    <a:cubicBezTo>
                      <a:pt x="2239124" y="2143760"/>
                      <a:pt x="2252013" y="2139950"/>
                      <a:pt x="2264903" y="2145030"/>
                    </a:cubicBezTo>
                    <a:lnTo>
                      <a:pt x="2284237" y="2148840"/>
                    </a:lnTo>
                    <a:cubicBezTo>
                      <a:pt x="2292293" y="2150110"/>
                      <a:pt x="2298738" y="2153920"/>
                      <a:pt x="2306794" y="2153920"/>
                    </a:cubicBezTo>
                    <a:cubicBezTo>
                      <a:pt x="2308405" y="2153920"/>
                      <a:pt x="2311627" y="2155190"/>
                      <a:pt x="2313239" y="2155190"/>
                    </a:cubicBezTo>
                    <a:cubicBezTo>
                      <a:pt x="2322906" y="2157730"/>
                      <a:pt x="2330962" y="2164080"/>
                      <a:pt x="2342240" y="2161540"/>
                    </a:cubicBezTo>
                    <a:cubicBezTo>
                      <a:pt x="2347074" y="2160270"/>
                      <a:pt x="2355129" y="2162810"/>
                      <a:pt x="2359963" y="2164080"/>
                    </a:cubicBezTo>
                    <a:cubicBezTo>
                      <a:pt x="2364797" y="2165350"/>
                      <a:pt x="2369630" y="2165350"/>
                      <a:pt x="2374464" y="2166620"/>
                    </a:cubicBezTo>
                    <a:lnTo>
                      <a:pt x="2374464" y="2169160"/>
                    </a:lnTo>
                    <a:cubicBezTo>
                      <a:pt x="2384131" y="2169160"/>
                      <a:pt x="2393798" y="2170430"/>
                      <a:pt x="2403465" y="2166620"/>
                    </a:cubicBezTo>
                    <a:cubicBezTo>
                      <a:pt x="2406688" y="2165350"/>
                      <a:pt x="2408299" y="2164080"/>
                      <a:pt x="2411521" y="2164080"/>
                    </a:cubicBezTo>
                    <a:cubicBezTo>
                      <a:pt x="2417966" y="2162810"/>
                      <a:pt x="2426022" y="2162810"/>
                      <a:pt x="2432467" y="2165350"/>
                    </a:cubicBezTo>
                    <a:cubicBezTo>
                      <a:pt x="2437300" y="2166620"/>
                      <a:pt x="2445356" y="2165350"/>
                      <a:pt x="2450190" y="2162810"/>
                    </a:cubicBezTo>
                    <a:cubicBezTo>
                      <a:pt x="2456635" y="2160270"/>
                      <a:pt x="2464691" y="2161540"/>
                      <a:pt x="2471135" y="2161540"/>
                    </a:cubicBezTo>
                    <a:cubicBezTo>
                      <a:pt x="2477580" y="2161540"/>
                      <a:pt x="2482414" y="2162810"/>
                      <a:pt x="2488859" y="2161540"/>
                    </a:cubicBezTo>
                    <a:cubicBezTo>
                      <a:pt x="2503359" y="2160270"/>
                      <a:pt x="2516249" y="2156460"/>
                      <a:pt x="2532361" y="2157730"/>
                    </a:cubicBezTo>
                    <a:cubicBezTo>
                      <a:pt x="2538806" y="2157730"/>
                      <a:pt x="2545250" y="2159000"/>
                      <a:pt x="2551695" y="2157730"/>
                    </a:cubicBezTo>
                    <a:cubicBezTo>
                      <a:pt x="2564585" y="2156460"/>
                      <a:pt x="2574252" y="2160270"/>
                      <a:pt x="2583919" y="2165350"/>
                    </a:cubicBezTo>
                    <a:cubicBezTo>
                      <a:pt x="2591975" y="2170430"/>
                      <a:pt x="2601642" y="2174240"/>
                      <a:pt x="2611309" y="2178050"/>
                    </a:cubicBezTo>
                    <a:cubicBezTo>
                      <a:pt x="2617754" y="2180590"/>
                      <a:pt x="2627421" y="2175510"/>
                      <a:pt x="2627421" y="2169160"/>
                    </a:cubicBezTo>
                    <a:lnTo>
                      <a:pt x="2627421" y="2157730"/>
                    </a:lnTo>
                    <a:cubicBezTo>
                      <a:pt x="2627421" y="2124710"/>
                      <a:pt x="2627421" y="2092960"/>
                      <a:pt x="2629032" y="2059940"/>
                    </a:cubicBezTo>
                    <a:cubicBezTo>
                      <a:pt x="2629032" y="2037080"/>
                      <a:pt x="2630644" y="2014220"/>
                      <a:pt x="2630644" y="1990090"/>
                    </a:cubicBezTo>
                    <a:cubicBezTo>
                      <a:pt x="2630644" y="1964690"/>
                      <a:pt x="2629032" y="447040"/>
                      <a:pt x="2629032" y="421640"/>
                    </a:cubicBezTo>
                    <a:cubicBezTo>
                      <a:pt x="2638700" y="410210"/>
                      <a:pt x="2635477" y="401320"/>
                      <a:pt x="2643533" y="394970"/>
                    </a:cubicBezTo>
                    <a:close/>
                    <a:moveTo>
                      <a:pt x="1601091" y="2052320"/>
                    </a:moveTo>
                    <a:cubicBezTo>
                      <a:pt x="1604313" y="2045970"/>
                      <a:pt x="1610758" y="2047240"/>
                      <a:pt x="1615592" y="2048510"/>
                    </a:cubicBezTo>
                    <a:cubicBezTo>
                      <a:pt x="1612369" y="2053590"/>
                      <a:pt x="1605924" y="2051050"/>
                      <a:pt x="1601091" y="2052320"/>
                    </a:cubicBezTo>
                    <a:close/>
                    <a:moveTo>
                      <a:pt x="1615592" y="2058670"/>
                    </a:moveTo>
                    <a:cubicBezTo>
                      <a:pt x="1617203" y="2056130"/>
                      <a:pt x="1617203" y="2052320"/>
                      <a:pt x="1622036" y="2052320"/>
                    </a:cubicBezTo>
                    <a:cubicBezTo>
                      <a:pt x="1623648" y="2052320"/>
                      <a:pt x="1626870" y="2053590"/>
                      <a:pt x="1628481" y="2053590"/>
                    </a:cubicBezTo>
                    <a:cubicBezTo>
                      <a:pt x="1626870" y="2056130"/>
                      <a:pt x="1625259" y="2057400"/>
                      <a:pt x="1623648" y="2059940"/>
                    </a:cubicBezTo>
                    <a:cubicBezTo>
                      <a:pt x="1622036" y="2059940"/>
                      <a:pt x="1618814" y="2059940"/>
                      <a:pt x="1615592" y="2058670"/>
                    </a:cubicBezTo>
                    <a:close/>
                    <a:moveTo>
                      <a:pt x="1622036" y="2071370"/>
                    </a:moveTo>
                    <a:cubicBezTo>
                      <a:pt x="1625259" y="2070100"/>
                      <a:pt x="1626870" y="2067560"/>
                      <a:pt x="1630092" y="2066290"/>
                    </a:cubicBezTo>
                    <a:cubicBezTo>
                      <a:pt x="1631704" y="2066290"/>
                      <a:pt x="1633315" y="2067560"/>
                      <a:pt x="1634926" y="2067560"/>
                    </a:cubicBezTo>
                    <a:cubicBezTo>
                      <a:pt x="1634926" y="2072640"/>
                      <a:pt x="1628481" y="2073910"/>
                      <a:pt x="1622036" y="2071370"/>
                    </a:cubicBezTo>
                    <a:close/>
                    <a:moveTo>
                      <a:pt x="1628481" y="2030730"/>
                    </a:moveTo>
                    <a:cubicBezTo>
                      <a:pt x="1630092" y="2032000"/>
                      <a:pt x="1630092" y="2033270"/>
                      <a:pt x="1633315" y="2034540"/>
                    </a:cubicBezTo>
                    <a:lnTo>
                      <a:pt x="1618814" y="2034540"/>
                    </a:lnTo>
                    <a:cubicBezTo>
                      <a:pt x="1618814" y="2033270"/>
                      <a:pt x="1618814" y="2032000"/>
                      <a:pt x="1620425" y="2030730"/>
                    </a:cubicBezTo>
                    <a:cubicBezTo>
                      <a:pt x="1626870" y="2030730"/>
                      <a:pt x="1628481" y="2030730"/>
                      <a:pt x="1628481" y="2025650"/>
                    </a:cubicBezTo>
                    <a:cubicBezTo>
                      <a:pt x="1633315" y="2026920"/>
                      <a:pt x="1639760" y="2023110"/>
                      <a:pt x="1641371" y="2029460"/>
                    </a:cubicBezTo>
                    <a:cubicBezTo>
                      <a:pt x="1636537" y="2030730"/>
                      <a:pt x="1633315" y="2030730"/>
                      <a:pt x="1628481" y="2030730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 l="0" t="-12861" r="-4166" b="-12861"/>
                </a:stretch>
              </a:blipFill>
            </p:spPr>
          </p:sp>
        </p:grpSp>
        <p:grpSp>
          <p:nvGrpSpPr>
            <p:cNvPr name="Group 23" id="23"/>
            <p:cNvGrpSpPr/>
            <p:nvPr/>
          </p:nvGrpSpPr>
          <p:grpSpPr>
            <a:xfrm rot="0">
              <a:off x="1998776" y="7507149"/>
              <a:ext cx="915503" cy="973569"/>
              <a:chOff x="0" y="0"/>
              <a:chExt cx="600710" cy="63881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45720" y="44450"/>
                <a:ext cx="506730" cy="547370"/>
              </a:xfrm>
              <a:custGeom>
                <a:avLst/>
                <a:gdLst/>
                <a:ahLst/>
                <a:cxnLst/>
                <a:rect r="r" b="b" t="t" l="l"/>
                <a:pathLst>
                  <a:path h="547370" w="506730">
                    <a:moveTo>
                      <a:pt x="35560" y="68580"/>
                    </a:moveTo>
                    <a:cubicBezTo>
                      <a:pt x="228600" y="1270"/>
                      <a:pt x="337820" y="0"/>
                      <a:pt x="392430" y="6350"/>
                    </a:cubicBezTo>
                    <a:cubicBezTo>
                      <a:pt x="424180" y="10160"/>
                      <a:pt x="448310" y="11430"/>
                      <a:pt x="466090" y="27940"/>
                    </a:cubicBezTo>
                    <a:cubicBezTo>
                      <a:pt x="485140" y="44450"/>
                      <a:pt x="495300" y="81280"/>
                      <a:pt x="500380" y="105410"/>
                    </a:cubicBezTo>
                    <a:cubicBezTo>
                      <a:pt x="505460" y="127000"/>
                      <a:pt x="506730" y="139700"/>
                      <a:pt x="504190" y="167640"/>
                    </a:cubicBezTo>
                    <a:cubicBezTo>
                      <a:pt x="497840" y="220980"/>
                      <a:pt x="447040" y="344170"/>
                      <a:pt x="434340" y="408940"/>
                    </a:cubicBezTo>
                    <a:cubicBezTo>
                      <a:pt x="426720" y="450850"/>
                      <a:pt x="433070" y="491490"/>
                      <a:pt x="422910" y="513080"/>
                    </a:cubicBezTo>
                    <a:cubicBezTo>
                      <a:pt x="417830" y="525780"/>
                      <a:pt x="410210" y="533400"/>
                      <a:pt x="400050" y="538480"/>
                    </a:cubicBezTo>
                    <a:cubicBezTo>
                      <a:pt x="388620" y="544830"/>
                      <a:pt x="363220" y="544830"/>
                      <a:pt x="350520" y="539750"/>
                    </a:cubicBezTo>
                    <a:cubicBezTo>
                      <a:pt x="340360" y="535940"/>
                      <a:pt x="331470" y="525780"/>
                      <a:pt x="327660" y="515620"/>
                    </a:cubicBezTo>
                    <a:cubicBezTo>
                      <a:pt x="322580" y="505460"/>
                      <a:pt x="320040" y="492760"/>
                      <a:pt x="322580" y="482600"/>
                    </a:cubicBezTo>
                    <a:cubicBezTo>
                      <a:pt x="326390" y="468630"/>
                      <a:pt x="340360" y="449580"/>
                      <a:pt x="354330" y="443230"/>
                    </a:cubicBezTo>
                    <a:cubicBezTo>
                      <a:pt x="367030" y="438150"/>
                      <a:pt x="391160" y="441960"/>
                      <a:pt x="403860" y="448310"/>
                    </a:cubicBezTo>
                    <a:cubicBezTo>
                      <a:pt x="414020" y="453390"/>
                      <a:pt x="420370" y="464820"/>
                      <a:pt x="424180" y="474980"/>
                    </a:cubicBezTo>
                    <a:cubicBezTo>
                      <a:pt x="427990" y="485140"/>
                      <a:pt x="429260" y="497840"/>
                      <a:pt x="425450" y="508000"/>
                    </a:cubicBezTo>
                    <a:cubicBezTo>
                      <a:pt x="420370" y="520700"/>
                      <a:pt x="403860" y="538480"/>
                      <a:pt x="389890" y="543560"/>
                    </a:cubicBezTo>
                    <a:cubicBezTo>
                      <a:pt x="375920" y="547370"/>
                      <a:pt x="353060" y="542290"/>
                      <a:pt x="341630" y="533400"/>
                    </a:cubicBezTo>
                    <a:cubicBezTo>
                      <a:pt x="330200" y="524510"/>
                      <a:pt x="323850" y="510540"/>
                      <a:pt x="322580" y="487680"/>
                    </a:cubicBezTo>
                    <a:cubicBezTo>
                      <a:pt x="317500" y="430530"/>
                      <a:pt x="389890" y="231140"/>
                      <a:pt x="394970" y="168910"/>
                    </a:cubicBezTo>
                    <a:cubicBezTo>
                      <a:pt x="397510" y="142240"/>
                      <a:pt x="406400" y="124460"/>
                      <a:pt x="392430" y="113030"/>
                    </a:cubicBezTo>
                    <a:cubicBezTo>
                      <a:pt x="368300" y="88900"/>
                      <a:pt x="245110" y="105410"/>
                      <a:pt x="184150" y="116840"/>
                    </a:cubicBezTo>
                    <a:cubicBezTo>
                      <a:pt x="133350" y="127000"/>
                      <a:pt x="81280" y="172720"/>
                      <a:pt x="49530" y="167640"/>
                    </a:cubicBezTo>
                    <a:cubicBezTo>
                      <a:pt x="29210" y="163830"/>
                      <a:pt x="10160" y="143510"/>
                      <a:pt x="5080" y="129540"/>
                    </a:cubicBezTo>
                    <a:cubicBezTo>
                      <a:pt x="0" y="118110"/>
                      <a:pt x="3810" y="102870"/>
                      <a:pt x="8890" y="92710"/>
                    </a:cubicBezTo>
                    <a:cubicBezTo>
                      <a:pt x="13970" y="82550"/>
                      <a:pt x="35560" y="68580"/>
                      <a:pt x="35560" y="6858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25" id="25"/>
            <p:cNvGrpSpPr/>
            <p:nvPr/>
          </p:nvGrpSpPr>
          <p:grpSpPr>
            <a:xfrm rot="0">
              <a:off x="1878774" y="7882641"/>
              <a:ext cx="570980" cy="973569"/>
              <a:chOff x="0" y="0"/>
              <a:chExt cx="374650" cy="63881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41910" y="50800"/>
                <a:ext cx="284480" cy="538480"/>
              </a:xfrm>
              <a:custGeom>
                <a:avLst/>
                <a:gdLst/>
                <a:ahLst/>
                <a:cxnLst/>
                <a:rect r="r" b="b" t="t" l="l"/>
                <a:pathLst>
                  <a:path h="538480" w="284480">
                    <a:moveTo>
                      <a:pt x="250190" y="99060"/>
                    </a:moveTo>
                    <a:cubicBezTo>
                      <a:pt x="176530" y="139700"/>
                      <a:pt x="156210" y="185420"/>
                      <a:pt x="142240" y="234950"/>
                    </a:cubicBezTo>
                    <a:cubicBezTo>
                      <a:pt x="119380" y="307340"/>
                      <a:pt x="133350" y="478790"/>
                      <a:pt x="102870" y="516890"/>
                    </a:cubicBezTo>
                    <a:cubicBezTo>
                      <a:pt x="91440" y="533400"/>
                      <a:pt x="71120" y="537210"/>
                      <a:pt x="58420" y="537210"/>
                    </a:cubicBezTo>
                    <a:cubicBezTo>
                      <a:pt x="46990" y="537210"/>
                      <a:pt x="34290" y="530860"/>
                      <a:pt x="26670" y="523240"/>
                    </a:cubicBezTo>
                    <a:cubicBezTo>
                      <a:pt x="19050" y="516890"/>
                      <a:pt x="12700" y="504190"/>
                      <a:pt x="10160" y="494030"/>
                    </a:cubicBezTo>
                    <a:cubicBezTo>
                      <a:pt x="7620" y="483870"/>
                      <a:pt x="8890" y="471170"/>
                      <a:pt x="15240" y="461010"/>
                    </a:cubicBezTo>
                    <a:cubicBezTo>
                      <a:pt x="21590" y="449580"/>
                      <a:pt x="40640" y="434340"/>
                      <a:pt x="54610" y="431800"/>
                    </a:cubicBezTo>
                    <a:cubicBezTo>
                      <a:pt x="69850" y="430530"/>
                      <a:pt x="91440" y="438150"/>
                      <a:pt x="101600" y="448310"/>
                    </a:cubicBezTo>
                    <a:cubicBezTo>
                      <a:pt x="111760" y="459740"/>
                      <a:pt x="116840" y="482600"/>
                      <a:pt x="113030" y="496570"/>
                    </a:cubicBezTo>
                    <a:cubicBezTo>
                      <a:pt x="110490" y="510540"/>
                      <a:pt x="93980" y="528320"/>
                      <a:pt x="80010" y="533400"/>
                    </a:cubicBezTo>
                    <a:cubicBezTo>
                      <a:pt x="67310" y="538480"/>
                      <a:pt x="43180" y="535940"/>
                      <a:pt x="31750" y="527050"/>
                    </a:cubicBezTo>
                    <a:cubicBezTo>
                      <a:pt x="19050" y="518160"/>
                      <a:pt x="12700" y="505460"/>
                      <a:pt x="8890" y="482600"/>
                    </a:cubicBezTo>
                    <a:cubicBezTo>
                      <a:pt x="0" y="429260"/>
                      <a:pt x="22860" y="262890"/>
                      <a:pt x="46990" y="190500"/>
                    </a:cubicBezTo>
                    <a:cubicBezTo>
                      <a:pt x="63500" y="140970"/>
                      <a:pt x="91440" y="102870"/>
                      <a:pt x="113030" y="74930"/>
                    </a:cubicBezTo>
                    <a:cubicBezTo>
                      <a:pt x="127000" y="54610"/>
                      <a:pt x="137160" y="40640"/>
                      <a:pt x="154940" y="27940"/>
                    </a:cubicBezTo>
                    <a:cubicBezTo>
                      <a:pt x="173990" y="15240"/>
                      <a:pt x="204470" y="2540"/>
                      <a:pt x="224790" y="0"/>
                    </a:cubicBezTo>
                    <a:cubicBezTo>
                      <a:pt x="237490" y="0"/>
                      <a:pt x="250190" y="1270"/>
                      <a:pt x="260350" y="8890"/>
                    </a:cubicBezTo>
                    <a:cubicBezTo>
                      <a:pt x="271780" y="19050"/>
                      <a:pt x="284480" y="46990"/>
                      <a:pt x="281940" y="63500"/>
                    </a:cubicBezTo>
                    <a:cubicBezTo>
                      <a:pt x="279400" y="77470"/>
                      <a:pt x="250190" y="99060"/>
                      <a:pt x="250190" y="99060"/>
                    </a:cubicBezTo>
                  </a:path>
                </a:pathLst>
              </a:custGeom>
              <a:solidFill>
                <a:srgbClr val="1E1E1E">
                  <a:alpha val="68627"/>
                </a:srgbClr>
              </a:solidFill>
              <a:ln cap="sq">
                <a:noFill/>
                <a:prstDash val="solid"/>
                <a:miter/>
              </a:ln>
            </p:spPr>
          </p:sp>
        </p:grpSp>
      </p:grpSp>
      <p:grpSp>
        <p:nvGrpSpPr>
          <p:cNvPr name="Group 27" id="27"/>
          <p:cNvGrpSpPr/>
          <p:nvPr/>
        </p:nvGrpSpPr>
        <p:grpSpPr>
          <a:xfrm rot="0">
            <a:off x="14331713" y="6775185"/>
            <a:ext cx="3807459" cy="3166275"/>
            <a:chOff x="0" y="0"/>
            <a:chExt cx="5076612" cy="4221700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5076612" cy="4221700"/>
              <a:chOff x="0" y="0"/>
              <a:chExt cx="2635913" cy="219202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-7620" y="-2540"/>
                <a:ext cx="2643533" cy="2194560"/>
              </a:xfrm>
              <a:custGeom>
                <a:avLst/>
                <a:gdLst/>
                <a:ahLst/>
                <a:cxnLst/>
                <a:rect r="r" b="b" t="t" l="l"/>
                <a:pathLst>
                  <a:path h="2194560" w="2643533">
                    <a:moveTo>
                      <a:pt x="2643533" y="394970"/>
                    </a:moveTo>
                    <a:cubicBezTo>
                      <a:pt x="2641922" y="394970"/>
                      <a:pt x="2640311" y="394970"/>
                      <a:pt x="2638700" y="393700"/>
                    </a:cubicBezTo>
                    <a:cubicBezTo>
                      <a:pt x="2630644" y="392430"/>
                      <a:pt x="2620977" y="393700"/>
                      <a:pt x="2616143" y="387350"/>
                    </a:cubicBezTo>
                    <a:cubicBezTo>
                      <a:pt x="2614532" y="384810"/>
                      <a:pt x="2609698" y="382270"/>
                      <a:pt x="2606476" y="381000"/>
                    </a:cubicBezTo>
                    <a:cubicBezTo>
                      <a:pt x="2600031" y="375920"/>
                      <a:pt x="2591975" y="370840"/>
                      <a:pt x="2583919" y="365760"/>
                    </a:cubicBezTo>
                    <a:lnTo>
                      <a:pt x="2569418" y="354330"/>
                    </a:lnTo>
                    <a:cubicBezTo>
                      <a:pt x="2567807" y="353060"/>
                      <a:pt x="2567807" y="351790"/>
                      <a:pt x="2567807" y="350520"/>
                    </a:cubicBezTo>
                    <a:cubicBezTo>
                      <a:pt x="2564585" y="347980"/>
                      <a:pt x="2559751" y="345440"/>
                      <a:pt x="2554918" y="345440"/>
                    </a:cubicBezTo>
                    <a:cubicBezTo>
                      <a:pt x="2546862" y="344170"/>
                      <a:pt x="2538806" y="344170"/>
                      <a:pt x="2530750" y="342900"/>
                    </a:cubicBezTo>
                    <a:lnTo>
                      <a:pt x="2524305" y="342900"/>
                    </a:lnTo>
                    <a:cubicBezTo>
                      <a:pt x="2516249" y="340360"/>
                      <a:pt x="2509804" y="339090"/>
                      <a:pt x="2501748" y="340360"/>
                    </a:cubicBezTo>
                    <a:cubicBezTo>
                      <a:pt x="2498526" y="340360"/>
                      <a:pt x="2495303" y="340360"/>
                      <a:pt x="2493692" y="337820"/>
                    </a:cubicBezTo>
                    <a:cubicBezTo>
                      <a:pt x="2492081" y="335280"/>
                      <a:pt x="2488859" y="334010"/>
                      <a:pt x="2487248" y="332740"/>
                    </a:cubicBezTo>
                    <a:cubicBezTo>
                      <a:pt x="2484025" y="330200"/>
                      <a:pt x="2479192" y="328930"/>
                      <a:pt x="2475969" y="327660"/>
                    </a:cubicBezTo>
                    <a:cubicBezTo>
                      <a:pt x="2469524" y="323850"/>
                      <a:pt x="2464691" y="320040"/>
                      <a:pt x="2456635" y="320040"/>
                    </a:cubicBezTo>
                    <a:cubicBezTo>
                      <a:pt x="2450190" y="320040"/>
                      <a:pt x="2443745" y="318770"/>
                      <a:pt x="2437300" y="317500"/>
                    </a:cubicBezTo>
                    <a:cubicBezTo>
                      <a:pt x="2435689" y="317500"/>
                      <a:pt x="2435689" y="317500"/>
                      <a:pt x="2435689" y="316230"/>
                    </a:cubicBezTo>
                    <a:cubicBezTo>
                      <a:pt x="2430856" y="311150"/>
                      <a:pt x="2422800" y="309880"/>
                      <a:pt x="2414744" y="309880"/>
                    </a:cubicBezTo>
                    <a:cubicBezTo>
                      <a:pt x="2411522" y="309880"/>
                      <a:pt x="2408299" y="308610"/>
                      <a:pt x="2408299" y="307340"/>
                    </a:cubicBezTo>
                    <a:cubicBezTo>
                      <a:pt x="2406688" y="303530"/>
                      <a:pt x="2403465" y="302260"/>
                      <a:pt x="2400243" y="302260"/>
                    </a:cubicBezTo>
                    <a:cubicBezTo>
                      <a:pt x="2395410" y="302260"/>
                      <a:pt x="2390576" y="300990"/>
                      <a:pt x="2387354" y="302260"/>
                    </a:cubicBezTo>
                    <a:cubicBezTo>
                      <a:pt x="2374464" y="306070"/>
                      <a:pt x="2364797" y="298450"/>
                      <a:pt x="2353518" y="297180"/>
                    </a:cubicBezTo>
                    <a:lnTo>
                      <a:pt x="2351907" y="295910"/>
                    </a:lnTo>
                    <a:cubicBezTo>
                      <a:pt x="2348685" y="289560"/>
                      <a:pt x="2340629" y="289560"/>
                      <a:pt x="2332573" y="288290"/>
                    </a:cubicBezTo>
                    <a:cubicBezTo>
                      <a:pt x="2332573" y="287020"/>
                      <a:pt x="2334184" y="287020"/>
                      <a:pt x="2334184" y="285750"/>
                    </a:cubicBezTo>
                    <a:cubicBezTo>
                      <a:pt x="2332573" y="285750"/>
                      <a:pt x="2330962" y="287020"/>
                      <a:pt x="2327739" y="287020"/>
                    </a:cubicBezTo>
                    <a:cubicBezTo>
                      <a:pt x="2326128" y="287020"/>
                      <a:pt x="2322906" y="288290"/>
                      <a:pt x="2321294" y="287020"/>
                    </a:cubicBezTo>
                    <a:cubicBezTo>
                      <a:pt x="2318072" y="283210"/>
                      <a:pt x="2313239" y="279400"/>
                      <a:pt x="2313239" y="275590"/>
                    </a:cubicBezTo>
                    <a:cubicBezTo>
                      <a:pt x="2313239" y="271780"/>
                      <a:pt x="2308405" y="271780"/>
                      <a:pt x="2306794" y="270510"/>
                    </a:cubicBezTo>
                    <a:lnTo>
                      <a:pt x="2303571" y="270510"/>
                    </a:lnTo>
                    <a:cubicBezTo>
                      <a:pt x="2297127" y="265430"/>
                      <a:pt x="2290682" y="264160"/>
                      <a:pt x="2282626" y="267970"/>
                    </a:cubicBezTo>
                    <a:cubicBezTo>
                      <a:pt x="2281015" y="264160"/>
                      <a:pt x="2284237" y="259080"/>
                      <a:pt x="2277792" y="257810"/>
                    </a:cubicBezTo>
                    <a:lnTo>
                      <a:pt x="2277792" y="256540"/>
                    </a:lnTo>
                    <a:cubicBezTo>
                      <a:pt x="2281015" y="250190"/>
                      <a:pt x="2276181" y="246380"/>
                      <a:pt x="2269736" y="243840"/>
                    </a:cubicBezTo>
                    <a:cubicBezTo>
                      <a:pt x="2264903" y="241300"/>
                      <a:pt x="2263291" y="238760"/>
                      <a:pt x="2263291" y="234950"/>
                    </a:cubicBezTo>
                    <a:lnTo>
                      <a:pt x="2263291" y="229870"/>
                    </a:lnTo>
                    <a:cubicBezTo>
                      <a:pt x="2256847" y="228600"/>
                      <a:pt x="2253624" y="223520"/>
                      <a:pt x="2250402" y="219710"/>
                    </a:cubicBezTo>
                    <a:cubicBezTo>
                      <a:pt x="2248791" y="214630"/>
                      <a:pt x="2245568" y="210820"/>
                      <a:pt x="2242346" y="207010"/>
                    </a:cubicBezTo>
                    <a:cubicBezTo>
                      <a:pt x="2239124" y="203200"/>
                      <a:pt x="2232679" y="200660"/>
                      <a:pt x="2232679" y="194310"/>
                    </a:cubicBezTo>
                    <a:cubicBezTo>
                      <a:pt x="2232679" y="190500"/>
                      <a:pt x="2231068" y="186690"/>
                      <a:pt x="2229456" y="182880"/>
                    </a:cubicBezTo>
                    <a:cubicBezTo>
                      <a:pt x="2226234" y="177800"/>
                      <a:pt x="2223012" y="173990"/>
                      <a:pt x="2218178" y="168910"/>
                    </a:cubicBezTo>
                    <a:cubicBezTo>
                      <a:pt x="2221401" y="165100"/>
                      <a:pt x="2224623" y="162560"/>
                      <a:pt x="2219789" y="158750"/>
                    </a:cubicBezTo>
                    <a:lnTo>
                      <a:pt x="2219789" y="156210"/>
                    </a:lnTo>
                    <a:cubicBezTo>
                      <a:pt x="2219789" y="154940"/>
                      <a:pt x="2218178" y="153670"/>
                      <a:pt x="2218178" y="152400"/>
                    </a:cubicBezTo>
                    <a:cubicBezTo>
                      <a:pt x="2216567" y="151130"/>
                      <a:pt x="2213344" y="149860"/>
                      <a:pt x="2211733" y="148590"/>
                    </a:cubicBezTo>
                    <a:cubicBezTo>
                      <a:pt x="2206900" y="144780"/>
                      <a:pt x="2203677" y="139700"/>
                      <a:pt x="2195621" y="142240"/>
                    </a:cubicBezTo>
                    <a:cubicBezTo>
                      <a:pt x="2192399" y="137160"/>
                      <a:pt x="2190788" y="132080"/>
                      <a:pt x="2189177" y="127000"/>
                    </a:cubicBezTo>
                    <a:cubicBezTo>
                      <a:pt x="2187565" y="123190"/>
                      <a:pt x="2185954" y="120650"/>
                      <a:pt x="2184343" y="116840"/>
                    </a:cubicBezTo>
                    <a:lnTo>
                      <a:pt x="2184343" y="115570"/>
                    </a:lnTo>
                    <a:cubicBezTo>
                      <a:pt x="2187565" y="110490"/>
                      <a:pt x="2182732" y="106680"/>
                      <a:pt x="2182732" y="102870"/>
                    </a:cubicBezTo>
                    <a:cubicBezTo>
                      <a:pt x="2182732" y="100330"/>
                      <a:pt x="2179509" y="97790"/>
                      <a:pt x="2177898" y="95250"/>
                    </a:cubicBezTo>
                    <a:cubicBezTo>
                      <a:pt x="2176287" y="91440"/>
                      <a:pt x="2171453" y="88900"/>
                      <a:pt x="2171453" y="85090"/>
                    </a:cubicBezTo>
                    <a:lnTo>
                      <a:pt x="2171453" y="64770"/>
                    </a:lnTo>
                    <a:cubicBezTo>
                      <a:pt x="2169842" y="57150"/>
                      <a:pt x="2166620" y="53340"/>
                      <a:pt x="2155341" y="52070"/>
                    </a:cubicBezTo>
                    <a:cubicBezTo>
                      <a:pt x="2153730" y="52070"/>
                      <a:pt x="2152119" y="52070"/>
                      <a:pt x="2152119" y="50800"/>
                    </a:cubicBezTo>
                    <a:cubicBezTo>
                      <a:pt x="2148897" y="46990"/>
                      <a:pt x="2144063" y="45720"/>
                      <a:pt x="2137618" y="44450"/>
                    </a:cubicBezTo>
                    <a:cubicBezTo>
                      <a:pt x="2132785" y="44450"/>
                      <a:pt x="2129563" y="44450"/>
                      <a:pt x="2126340" y="45720"/>
                    </a:cubicBezTo>
                    <a:cubicBezTo>
                      <a:pt x="2118284" y="49530"/>
                      <a:pt x="2110228" y="53340"/>
                      <a:pt x="2103783" y="58420"/>
                    </a:cubicBezTo>
                    <a:cubicBezTo>
                      <a:pt x="2095727" y="63500"/>
                      <a:pt x="2089283" y="67310"/>
                      <a:pt x="2079615" y="63500"/>
                    </a:cubicBezTo>
                    <a:lnTo>
                      <a:pt x="2076393" y="63500"/>
                    </a:lnTo>
                    <a:cubicBezTo>
                      <a:pt x="2073171" y="62230"/>
                      <a:pt x="2068337" y="60960"/>
                      <a:pt x="2065115" y="59690"/>
                    </a:cubicBezTo>
                    <a:cubicBezTo>
                      <a:pt x="2063503" y="60960"/>
                      <a:pt x="2061892" y="62230"/>
                      <a:pt x="2057059" y="60960"/>
                    </a:cubicBezTo>
                    <a:cubicBezTo>
                      <a:pt x="2047392" y="59690"/>
                      <a:pt x="2039336" y="58420"/>
                      <a:pt x="2031280" y="53340"/>
                    </a:cubicBezTo>
                    <a:cubicBezTo>
                      <a:pt x="2029668" y="52070"/>
                      <a:pt x="2026446" y="52070"/>
                      <a:pt x="2024835" y="52070"/>
                    </a:cubicBezTo>
                    <a:cubicBezTo>
                      <a:pt x="2018390" y="50800"/>
                      <a:pt x="2010334" y="49530"/>
                      <a:pt x="2002278" y="46990"/>
                    </a:cubicBezTo>
                    <a:cubicBezTo>
                      <a:pt x="2008723" y="43180"/>
                      <a:pt x="2007112" y="40640"/>
                      <a:pt x="2003889" y="38100"/>
                    </a:cubicBezTo>
                    <a:cubicBezTo>
                      <a:pt x="1999056" y="33020"/>
                      <a:pt x="1992611" y="33020"/>
                      <a:pt x="1987777" y="35560"/>
                    </a:cubicBezTo>
                    <a:cubicBezTo>
                      <a:pt x="1976499" y="39370"/>
                      <a:pt x="1965221" y="44450"/>
                      <a:pt x="1952331" y="48260"/>
                    </a:cubicBezTo>
                    <a:cubicBezTo>
                      <a:pt x="1947498" y="50800"/>
                      <a:pt x="1941053" y="52070"/>
                      <a:pt x="1934608" y="53340"/>
                    </a:cubicBezTo>
                    <a:cubicBezTo>
                      <a:pt x="1929774" y="54610"/>
                      <a:pt x="1924941" y="53340"/>
                      <a:pt x="1920107" y="54610"/>
                    </a:cubicBezTo>
                    <a:cubicBezTo>
                      <a:pt x="1915274" y="55880"/>
                      <a:pt x="1910440" y="57150"/>
                      <a:pt x="1903995" y="55880"/>
                    </a:cubicBezTo>
                    <a:cubicBezTo>
                      <a:pt x="1902384" y="55880"/>
                      <a:pt x="1899162" y="57150"/>
                      <a:pt x="1897551" y="57150"/>
                    </a:cubicBezTo>
                    <a:cubicBezTo>
                      <a:pt x="1894328" y="58420"/>
                      <a:pt x="1892717" y="59690"/>
                      <a:pt x="1889495" y="58420"/>
                    </a:cubicBezTo>
                    <a:cubicBezTo>
                      <a:pt x="1883050" y="58420"/>
                      <a:pt x="1879827" y="60960"/>
                      <a:pt x="1876605" y="63500"/>
                    </a:cubicBezTo>
                    <a:cubicBezTo>
                      <a:pt x="1873383" y="66040"/>
                      <a:pt x="1870160" y="71120"/>
                      <a:pt x="1866938" y="72390"/>
                    </a:cubicBezTo>
                    <a:cubicBezTo>
                      <a:pt x="1862104" y="73660"/>
                      <a:pt x="1858882" y="76200"/>
                      <a:pt x="1855660" y="78740"/>
                    </a:cubicBezTo>
                    <a:cubicBezTo>
                      <a:pt x="1852437" y="81280"/>
                      <a:pt x="1849215" y="82550"/>
                      <a:pt x="1845992" y="83820"/>
                    </a:cubicBezTo>
                    <a:cubicBezTo>
                      <a:pt x="1841159" y="86360"/>
                      <a:pt x="1836325" y="87630"/>
                      <a:pt x="1831492" y="90170"/>
                    </a:cubicBezTo>
                    <a:cubicBezTo>
                      <a:pt x="1826658" y="93980"/>
                      <a:pt x="1820213" y="96520"/>
                      <a:pt x="1813768" y="96520"/>
                    </a:cubicBezTo>
                    <a:cubicBezTo>
                      <a:pt x="1807324" y="97790"/>
                      <a:pt x="1799268" y="97790"/>
                      <a:pt x="1792823" y="101600"/>
                    </a:cubicBezTo>
                    <a:cubicBezTo>
                      <a:pt x="1792823" y="101600"/>
                      <a:pt x="1791212" y="102870"/>
                      <a:pt x="1789601" y="102870"/>
                    </a:cubicBezTo>
                    <a:cubicBezTo>
                      <a:pt x="1783156" y="102870"/>
                      <a:pt x="1776711" y="101600"/>
                      <a:pt x="1770266" y="101600"/>
                    </a:cubicBezTo>
                    <a:cubicBezTo>
                      <a:pt x="1765433" y="101600"/>
                      <a:pt x="1757377" y="100330"/>
                      <a:pt x="1754154" y="106680"/>
                    </a:cubicBezTo>
                    <a:cubicBezTo>
                      <a:pt x="1754154" y="106680"/>
                      <a:pt x="1752543" y="107950"/>
                      <a:pt x="1750932" y="107950"/>
                    </a:cubicBezTo>
                    <a:cubicBezTo>
                      <a:pt x="1746098" y="109220"/>
                      <a:pt x="1741265" y="111760"/>
                      <a:pt x="1736431" y="113030"/>
                    </a:cubicBezTo>
                    <a:cubicBezTo>
                      <a:pt x="1736431" y="115570"/>
                      <a:pt x="1731598" y="116840"/>
                      <a:pt x="1728375" y="116840"/>
                    </a:cubicBezTo>
                    <a:cubicBezTo>
                      <a:pt x="1713874" y="115570"/>
                      <a:pt x="1700985" y="115570"/>
                      <a:pt x="1686484" y="111760"/>
                    </a:cubicBezTo>
                    <a:cubicBezTo>
                      <a:pt x="1680039" y="110490"/>
                      <a:pt x="1673595" y="107950"/>
                      <a:pt x="1665539" y="105410"/>
                    </a:cubicBezTo>
                    <a:cubicBezTo>
                      <a:pt x="1663927" y="105410"/>
                      <a:pt x="1662316" y="104140"/>
                      <a:pt x="1660705" y="104140"/>
                    </a:cubicBezTo>
                    <a:cubicBezTo>
                      <a:pt x="1649427" y="104140"/>
                      <a:pt x="1638148" y="105410"/>
                      <a:pt x="1625259" y="105410"/>
                    </a:cubicBezTo>
                    <a:lnTo>
                      <a:pt x="1623648" y="105410"/>
                    </a:lnTo>
                    <a:cubicBezTo>
                      <a:pt x="1617203" y="102870"/>
                      <a:pt x="1609147" y="104140"/>
                      <a:pt x="1602702" y="107950"/>
                    </a:cubicBezTo>
                    <a:cubicBezTo>
                      <a:pt x="1601091" y="109220"/>
                      <a:pt x="1597868" y="110490"/>
                      <a:pt x="1596257" y="110490"/>
                    </a:cubicBezTo>
                    <a:cubicBezTo>
                      <a:pt x="1588201" y="109220"/>
                      <a:pt x="1581756" y="107950"/>
                      <a:pt x="1573701" y="106680"/>
                    </a:cubicBezTo>
                    <a:cubicBezTo>
                      <a:pt x="1565645" y="105410"/>
                      <a:pt x="1559200" y="104140"/>
                      <a:pt x="1551144" y="104140"/>
                    </a:cubicBezTo>
                    <a:cubicBezTo>
                      <a:pt x="1544699" y="104140"/>
                      <a:pt x="1538254" y="102870"/>
                      <a:pt x="1531810" y="100330"/>
                    </a:cubicBezTo>
                    <a:cubicBezTo>
                      <a:pt x="1525365" y="97790"/>
                      <a:pt x="1518920" y="96520"/>
                      <a:pt x="1512475" y="93980"/>
                    </a:cubicBezTo>
                    <a:cubicBezTo>
                      <a:pt x="1509253" y="92710"/>
                      <a:pt x="1504419" y="92710"/>
                      <a:pt x="1499586" y="91440"/>
                    </a:cubicBezTo>
                    <a:cubicBezTo>
                      <a:pt x="1499586" y="87630"/>
                      <a:pt x="1501197" y="85090"/>
                      <a:pt x="1501197" y="82550"/>
                    </a:cubicBezTo>
                    <a:cubicBezTo>
                      <a:pt x="1493141" y="85090"/>
                      <a:pt x="1488307" y="83820"/>
                      <a:pt x="1483474" y="81280"/>
                    </a:cubicBezTo>
                    <a:cubicBezTo>
                      <a:pt x="1480251" y="80010"/>
                      <a:pt x="1475418" y="80010"/>
                      <a:pt x="1472195" y="78740"/>
                    </a:cubicBezTo>
                    <a:lnTo>
                      <a:pt x="1467362" y="78740"/>
                    </a:lnTo>
                    <a:cubicBezTo>
                      <a:pt x="1460917" y="76200"/>
                      <a:pt x="1452861" y="76200"/>
                      <a:pt x="1444805" y="76200"/>
                    </a:cubicBezTo>
                    <a:cubicBezTo>
                      <a:pt x="1435138" y="76200"/>
                      <a:pt x="1423860" y="74930"/>
                      <a:pt x="1414192" y="69850"/>
                    </a:cubicBezTo>
                    <a:cubicBezTo>
                      <a:pt x="1406136" y="66040"/>
                      <a:pt x="1396469" y="63500"/>
                      <a:pt x="1386802" y="64770"/>
                    </a:cubicBezTo>
                    <a:cubicBezTo>
                      <a:pt x="1381968" y="66040"/>
                      <a:pt x="1377135" y="68580"/>
                      <a:pt x="1372301" y="69850"/>
                    </a:cubicBezTo>
                    <a:cubicBezTo>
                      <a:pt x="1364245" y="72390"/>
                      <a:pt x="1357801" y="77470"/>
                      <a:pt x="1349745" y="80010"/>
                    </a:cubicBezTo>
                    <a:cubicBezTo>
                      <a:pt x="1341689" y="82550"/>
                      <a:pt x="1332021" y="85090"/>
                      <a:pt x="1322354" y="87630"/>
                    </a:cubicBezTo>
                    <a:cubicBezTo>
                      <a:pt x="1317521" y="88900"/>
                      <a:pt x="1312687" y="91440"/>
                      <a:pt x="1307854" y="92710"/>
                    </a:cubicBezTo>
                    <a:cubicBezTo>
                      <a:pt x="1299798" y="95250"/>
                      <a:pt x="1293353" y="96520"/>
                      <a:pt x="1285297" y="99060"/>
                    </a:cubicBezTo>
                    <a:cubicBezTo>
                      <a:pt x="1280463" y="100330"/>
                      <a:pt x="1274018" y="104140"/>
                      <a:pt x="1269185" y="105410"/>
                    </a:cubicBezTo>
                    <a:cubicBezTo>
                      <a:pt x="1259518" y="107950"/>
                      <a:pt x="1249851" y="111760"/>
                      <a:pt x="1238572" y="113030"/>
                    </a:cubicBezTo>
                    <a:cubicBezTo>
                      <a:pt x="1233739" y="114300"/>
                      <a:pt x="1232127" y="116840"/>
                      <a:pt x="1228905" y="118110"/>
                    </a:cubicBezTo>
                    <a:lnTo>
                      <a:pt x="1214404" y="121920"/>
                    </a:lnTo>
                    <a:cubicBezTo>
                      <a:pt x="1204737" y="124460"/>
                      <a:pt x="1196681" y="127000"/>
                      <a:pt x="1187014" y="128270"/>
                    </a:cubicBezTo>
                    <a:cubicBezTo>
                      <a:pt x="1182180" y="129540"/>
                      <a:pt x="1175736" y="130810"/>
                      <a:pt x="1170902" y="132080"/>
                    </a:cubicBezTo>
                    <a:cubicBezTo>
                      <a:pt x="1169291" y="132080"/>
                      <a:pt x="1169291" y="133350"/>
                      <a:pt x="1167680" y="133350"/>
                    </a:cubicBezTo>
                    <a:cubicBezTo>
                      <a:pt x="1164457" y="135890"/>
                      <a:pt x="1161235" y="138430"/>
                      <a:pt x="1156401" y="139700"/>
                    </a:cubicBezTo>
                    <a:cubicBezTo>
                      <a:pt x="1148345" y="142240"/>
                      <a:pt x="1140289" y="144780"/>
                      <a:pt x="1132233" y="146050"/>
                    </a:cubicBezTo>
                    <a:cubicBezTo>
                      <a:pt x="1129011" y="147320"/>
                      <a:pt x="1124177" y="147320"/>
                      <a:pt x="1120955" y="147320"/>
                    </a:cubicBezTo>
                    <a:cubicBezTo>
                      <a:pt x="1111288" y="148590"/>
                      <a:pt x="1101621" y="152400"/>
                      <a:pt x="1091954" y="154940"/>
                    </a:cubicBezTo>
                    <a:cubicBezTo>
                      <a:pt x="1083898" y="157480"/>
                      <a:pt x="1075842" y="158750"/>
                      <a:pt x="1069397" y="161290"/>
                    </a:cubicBezTo>
                    <a:cubicBezTo>
                      <a:pt x="1059730" y="163830"/>
                      <a:pt x="1050062" y="166370"/>
                      <a:pt x="1045229" y="173990"/>
                    </a:cubicBezTo>
                    <a:cubicBezTo>
                      <a:pt x="1045229" y="175260"/>
                      <a:pt x="1042007" y="175260"/>
                      <a:pt x="1042007" y="175260"/>
                    </a:cubicBezTo>
                    <a:cubicBezTo>
                      <a:pt x="1037173" y="176530"/>
                      <a:pt x="1030728" y="177800"/>
                      <a:pt x="1025895" y="179070"/>
                    </a:cubicBezTo>
                    <a:cubicBezTo>
                      <a:pt x="1024283" y="180340"/>
                      <a:pt x="1022672" y="179070"/>
                      <a:pt x="1022672" y="177800"/>
                    </a:cubicBezTo>
                    <a:cubicBezTo>
                      <a:pt x="1021061" y="172720"/>
                      <a:pt x="1021061" y="166370"/>
                      <a:pt x="1011394" y="163830"/>
                    </a:cubicBezTo>
                    <a:lnTo>
                      <a:pt x="1009783" y="162560"/>
                    </a:lnTo>
                    <a:cubicBezTo>
                      <a:pt x="1009783" y="156210"/>
                      <a:pt x="1003338" y="153670"/>
                      <a:pt x="996893" y="151130"/>
                    </a:cubicBezTo>
                    <a:cubicBezTo>
                      <a:pt x="990448" y="148590"/>
                      <a:pt x="985615" y="147320"/>
                      <a:pt x="980781" y="142240"/>
                    </a:cubicBezTo>
                    <a:cubicBezTo>
                      <a:pt x="977559" y="138430"/>
                      <a:pt x="971114" y="135890"/>
                      <a:pt x="966280" y="132080"/>
                    </a:cubicBezTo>
                    <a:cubicBezTo>
                      <a:pt x="961447" y="129540"/>
                      <a:pt x="955002" y="128270"/>
                      <a:pt x="951780" y="123190"/>
                    </a:cubicBezTo>
                    <a:cubicBezTo>
                      <a:pt x="950169" y="120650"/>
                      <a:pt x="946946" y="119380"/>
                      <a:pt x="943724" y="116840"/>
                    </a:cubicBezTo>
                    <a:cubicBezTo>
                      <a:pt x="945335" y="116840"/>
                      <a:pt x="942113" y="116840"/>
                      <a:pt x="940501" y="115570"/>
                    </a:cubicBezTo>
                    <a:cubicBezTo>
                      <a:pt x="938890" y="114300"/>
                      <a:pt x="937279" y="114300"/>
                      <a:pt x="935668" y="113030"/>
                    </a:cubicBezTo>
                    <a:cubicBezTo>
                      <a:pt x="934057" y="110490"/>
                      <a:pt x="932445" y="107950"/>
                      <a:pt x="927612" y="107950"/>
                    </a:cubicBezTo>
                    <a:cubicBezTo>
                      <a:pt x="926001" y="107950"/>
                      <a:pt x="924389" y="106680"/>
                      <a:pt x="922778" y="105410"/>
                    </a:cubicBezTo>
                    <a:cubicBezTo>
                      <a:pt x="921167" y="105410"/>
                      <a:pt x="919556" y="104140"/>
                      <a:pt x="916333" y="104140"/>
                    </a:cubicBezTo>
                    <a:lnTo>
                      <a:pt x="896999" y="96520"/>
                    </a:lnTo>
                    <a:cubicBezTo>
                      <a:pt x="892166" y="93980"/>
                      <a:pt x="887332" y="90170"/>
                      <a:pt x="880887" y="88900"/>
                    </a:cubicBezTo>
                    <a:cubicBezTo>
                      <a:pt x="871220" y="86360"/>
                      <a:pt x="863164" y="82550"/>
                      <a:pt x="856719" y="76200"/>
                    </a:cubicBezTo>
                    <a:cubicBezTo>
                      <a:pt x="850274" y="69850"/>
                      <a:pt x="842219" y="66040"/>
                      <a:pt x="832551" y="62230"/>
                    </a:cubicBezTo>
                    <a:cubicBezTo>
                      <a:pt x="827718" y="59690"/>
                      <a:pt x="822884" y="58420"/>
                      <a:pt x="819662" y="57150"/>
                    </a:cubicBezTo>
                    <a:cubicBezTo>
                      <a:pt x="813217" y="53340"/>
                      <a:pt x="805161" y="50800"/>
                      <a:pt x="797105" y="48260"/>
                    </a:cubicBezTo>
                    <a:cubicBezTo>
                      <a:pt x="800327" y="44450"/>
                      <a:pt x="798716" y="44450"/>
                      <a:pt x="795494" y="43180"/>
                    </a:cubicBezTo>
                    <a:cubicBezTo>
                      <a:pt x="792271" y="41910"/>
                      <a:pt x="789049" y="41910"/>
                      <a:pt x="787438" y="40640"/>
                    </a:cubicBezTo>
                    <a:cubicBezTo>
                      <a:pt x="785827" y="36830"/>
                      <a:pt x="780993" y="36830"/>
                      <a:pt x="777771" y="34290"/>
                    </a:cubicBezTo>
                    <a:cubicBezTo>
                      <a:pt x="772937" y="30480"/>
                      <a:pt x="766492" y="26670"/>
                      <a:pt x="761659" y="22860"/>
                    </a:cubicBezTo>
                    <a:cubicBezTo>
                      <a:pt x="760048" y="21590"/>
                      <a:pt x="758436" y="20320"/>
                      <a:pt x="756825" y="20320"/>
                    </a:cubicBezTo>
                    <a:cubicBezTo>
                      <a:pt x="743936" y="19050"/>
                      <a:pt x="734269" y="12700"/>
                      <a:pt x="722990" y="8890"/>
                    </a:cubicBezTo>
                    <a:cubicBezTo>
                      <a:pt x="721379" y="7620"/>
                      <a:pt x="718157" y="6350"/>
                      <a:pt x="716545" y="6350"/>
                    </a:cubicBezTo>
                    <a:cubicBezTo>
                      <a:pt x="710101" y="6350"/>
                      <a:pt x="703656" y="7620"/>
                      <a:pt x="695600" y="7620"/>
                    </a:cubicBezTo>
                    <a:cubicBezTo>
                      <a:pt x="689155" y="7620"/>
                      <a:pt x="681099" y="6350"/>
                      <a:pt x="674654" y="5080"/>
                    </a:cubicBezTo>
                    <a:cubicBezTo>
                      <a:pt x="668210" y="3810"/>
                      <a:pt x="661765" y="3810"/>
                      <a:pt x="655320" y="1270"/>
                    </a:cubicBezTo>
                    <a:cubicBezTo>
                      <a:pt x="648875" y="0"/>
                      <a:pt x="644042" y="2540"/>
                      <a:pt x="639208" y="1270"/>
                    </a:cubicBezTo>
                    <a:cubicBezTo>
                      <a:pt x="635986" y="2540"/>
                      <a:pt x="627930" y="5080"/>
                      <a:pt x="623096" y="7620"/>
                    </a:cubicBezTo>
                    <a:cubicBezTo>
                      <a:pt x="616651" y="10160"/>
                      <a:pt x="610207" y="13970"/>
                      <a:pt x="603762" y="17780"/>
                    </a:cubicBezTo>
                    <a:cubicBezTo>
                      <a:pt x="595706" y="21590"/>
                      <a:pt x="586039" y="25400"/>
                      <a:pt x="576372" y="29210"/>
                    </a:cubicBezTo>
                    <a:cubicBezTo>
                      <a:pt x="574760" y="30480"/>
                      <a:pt x="571538" y="30480"/>
                      <a:pt x="568316" y="29210"/>
                    </a:cubicBezTo>
                    <a:cubicBezTo>
                      <a:pt x="565093" y="27940"/>
                      <a:pt x="561871" y="29210"/>
                      <a:pt x="558648" y="30480"/>
                    </a:cubicBezTo>
                    <a:cubicBezTo>
                      <a:pt x="553815" y="33020"/>
                      <a:pt x="547370" y="34290"/>
                      <a:pt x="542536" y="36830"/>
                    </a:cubicBezTo>
                    <a:cubicBezTo>
                      <a:pt x="534480" y="41910"/>
                      <a:pt x="526425" y="48260"/>
                      <a:pt x="515146" y="49530"/>
                    </a:cubicBezTo>
                    <a:cubicBezTo>
                      <a:pt x="508701" y="49530"/>
                      <a:pt x="502257" y="53340"/>
                      <a:pt x="495812" y="53340"/>
                    </a:cubicBezTo>
                    <a:cubicBezTo>
                      <a:pt x="490978" y="53340"/>
                      <a:pt x="487756" y="53340"/>
                      <a:pt x="482922" y="54610"/>
                    </a:cubicBezTo>
                    <a:cubicBezTo>
                      <a:pt x="476478" y="55880"/>
                      <a:pt x="470033" y="58420"/>
                      <a:pt x="461977" y="58420"/>
                    </a:cubicBezTo>
                    <a:cubicBezTo>
                      <a:pt x="452310" y="58420"/>
                      <a:pt x="444254" y="62230"/>
                      <a:pt x="434586" y="64770"/>
                    </a:cubicBezTo>
                    <a:cubicBezTo>
                      <a:pt x="424919" y="68580"/>
                      <a:pt x="416863" y="72390"/>
                      <a:pt x="407196" y="76200"/>
                    </a:cubicBezTo>
                    <a:cubicBezTo>
                      <a:pt x="400751" y="78740"/>
                      <a:pt x="394307" y="78740"/>
                      <a:pt x="386251" y="77470"/>
                    </a:cubicBezTo>
                    <a:cubicBezTo>
                      <a:pt x="381417" y="77470"/>
                      <a:pt x="378195" y="76200"/>
                      <a:pt x="374972" y="78740"/>
                    </a:cubicBezTo>
                    <a:lnTo>
                      <a:pt x="360472" y="86360"/>
                    </a:lnTo>
                    <a:cubicBezTo>
                      <a:pt x="354027" y="90170"/>
                      <a:pt x="349193" y="95250"/>
                      <a:pt x="344360" y="99060"/>
                    </a:cubicBezTo>
                    <a:cubicBezTo>
                      <a:pt x="337915" y="105410"/>
                      <a:pt x="334692" y="113030"/>
                      <a:pt x="325025" y="116840"/>
                    </a:cubicBezTo>
                    <a:cubicBezTo>
                      <a:pt x="323414" y="118110"/>
                      <a:pt x="321803" y="120650"/>
                      <a:pt x="320192" y="123190"/>
                    </a:cubicBezTo>
                    <a:cubicBezTo>
                      <a:pt x="318581" y="124460"/>
                      <a:pt x="318581" y="125730"/>
                      <a:pt x="316969" y="127000"/>
                    </a:cubicBezTo>
                    <a:cubicBezTo>
                      <a:pt x="312136" y="130810"/>
                      <a:pt x="307302" y="134620"/>
                      <a:pt x="304080" y="139700"/>
                    </a:cubicBezTo>
                    <a:cubicBezTo>
                      <a:pt x="300857" y="144780"/>
                      <a:pt x="292801" y="146050"/>
                      <a:pt x="289579" y="149860"/>
                    </a:cubicBezTo>
                    <a:cubicBezTo>
                      <a:pt x="284745" y="154940"/>
                      <a:pt x="275078" y="157480"/>
                      <a:pt x="268634" y="160020"/>
                    </a:cubicBezTo>
                    <a:cubicBezTo>
                      <a:pt x="258966" y="163830"/>
                      <a:pt x="250910" y="168910"/>
                      <a:pt x="246077" y="176530"/>
                    </a:cubicBezTo>
                    <a:cubicBezTo>
                      <a:pt x="246077" y="177800"/>
                      <a:pt x="246077" y="177800"/>
                      <a:pt x="244466" y="179070"/>
                    </a:cubicBezTo>
                    <a:cubicBezTo>
                      <a:pt x="233187" y="184150"/>
                      <a:pt x="221909" y="187960"/>
                      <a:pt x="210631" y="193040"/>
                    </a:cubicBezTo>
                    <a:cubicBezTo>
                      <a:pt x="202575" y="196850"/>
                      <a:pt x="192907" y="196850"/>
                      <a:pt x="184851" y="201930"/>
                    </a:cubicBezTo>
                    <a:cubicBezTo>
                      <a:pt x="181629" y="204470"/>
                      <a:pt x="176795" y="205740"/>
                      <a:pt x="171962" y="207010"/>
                    </a:cubicBezTo>
                    <a:cubicBezTo>
                      <a:pt x="162295" y="210820"/>
                      <a:pt x="152628" y="212090"/>
                      <a:pt x="146183" y="218440"/>
                    </a:cubicBezTo>
                    <a:cubicBezTo>
                      <a:pt x="138127" y="226060"/>
                      <a:pt x="126848" y="228600"/>
                      <a:pt x="118792" y="233680"/>
                    </a:cubicBezTo>
                    <a:cubicBezTo>
                      <a:pt x="107514" y="240030"/>
                      <a:pt x="96236" y="246380"/>
                      <a:pt x="84957" y="254000"/>
                    </a:cubicBezTo>
                    <a:cubicBezTo>
                      <a:pt x="78513" y="256540"/>
                      <a:pt x="72068" y="257810"/>
                      <a:pt x="65623" y="255270"/>
                    </a:cubicBezTo>
                    <a:cubicBezTo>
                      <a:pt x="62401" y="254000"/>
                      <a:pt x="59178" y="252730"/>
                      <a:pt x="57567" y="254000"/>
                    </a:cubicBezTo>
                    <a:cubicBezTo>
                      <a:pt x="51122" y="257810"/>
                      <a:pt x="43066" y="259080"/>
                      <a:pt x="35010" y="260350"/>
                    </a:cubicBezTo>
                    <a:cubicBezTo>
                      <a:pt x="33399" y="260350"/>
                      <a:pt x="31788" y="261620"/>
                      <a:pt x="30177" y="261620"/>
                    </a:cubicBezTo>
                    <a:cubicBezTo>
                      <a:pt x="26954" y="407670"/>
                      <a:pt x="18898" y="554990"/>
                      <a:pt x="10842" y="701040"/>
                    </a:cubicBezTo>
                    <a:cubicBezTo>
                      <a:pt x="3810" y="858520"/>
                      <a:pt x="15676" y="995680"/>
                      <a:pt x="14065" y="1153160"/>
                    </a:cubicBezTo>
                    <a:cubicBezTo>
                      <a:pt x="12454" y="1311910"/>
                      <a:pt x="0" y="1487170"/>
                      <a:pt x="15676" y="1644650"/>
                    </a:cubicBezTo>
                    <a:cubicBezTo>
                      <a:pt x="31788" y="1800860"/>
                      <a:pt x="51122" y="1957070"/>
                      <a:pt x="67234" y="2113280"/>
                    </a:cubicBezTo>
                    <a:lnTo>
                      <a:pt x="68845" y="2113280"/>
                    </a:lnTo>
                    <a:cubicBezTo>
                      <a:pt x="75290" y="2112010"/>
                      <a:pt x="81735" y="2112010"/>
                      <a:pt x="89791" y="2112010"/>
                    </a:cubicBezTo>
                    <a:cubicBezTo>
                      <a:pt x="99458" y="2110740"/>
                      <a:pt x="107514" y="2108200"/>
                      <a:pt x="117181" y="2108200"/>
                    </a:cubicBezTo>
                    <a:cubicBezTo>
                      <a:pt x="128460" y="2108200"/>
                      <a:pt x="139738" y="2109470"/>
                      <a:pt x="151016" y="2109470"/>
                    </a:cubicBezTo>
                    <a:cubicBezTo>
                      <a:pt x="162295" y="2109470"/>
                      <a:pt x="173573" y="2110740"/>
                      <a:pt x="183240" y="2112010"/>
                    </a:cubicBezTo>
                    <a:cubicBezTo>
                      <a:pt x="192907" y="2113280"/>
                      <a:pt x="200963" y="2113280"/>
                      <a:pt x="209019" y="2109470"/>
                    </a:cubicBezTo>
                    <a:lnTo>
                      <a:pt x="210630" y="2109470"/>
                    </a:lnTo>
                    <a:cubicBezTo>
                      <a:pt x="220298" y="2108200"/>
                      <a:pt x="229965" y="2106930"/>
                      <a:pt x="241243" y="2105660"/>
                    </a:cubicBezTo>
                    <a:cubicBezTo>
                      <a:pt x="244465" y="2105660"/>
                      <a:pt x="249299" y="2105660"/>
                      <a:pt x="250910" y="2106930"/>
                    </a:cubicBezTo>
                    <a:cubicBezTo>
                      <a:pt x="257355" y="2112010"/>
                      <a:pt x="263800" y="2110740"/>
                      <a:pt x="271856" y="2109470"/>
                    </a:cubicBezTo>
                    <a:cubicBezTo>
                      <a:pt x="279912" y="2108200"/>
                      <a:pt x="284745" y="2109470"/>
                      <a:pt x="291190" y="2112010"/>
                    </a:cubicBezTo>
                    <a:cubicBezTo>
                      <a:pt x="294412" y="2113280"/>
                      <a:pt x="297635" y="2113280"/>
                      <a:pt x="300857" y="2113280"/>
                    </a:cubicBezTo>
                    <a:lnTo>
                      <a:pt x="321803" y="2113280"/>
                    </a:lnTo>
                    <a:cubicBezTo>
                      <a:pt x="326636" y="2113280"/>
                      <a:pt x="331470" y="2115820"/>
                      <a:pt x="336304" y="2115820"/>
                    </a:cubicBezTo>
                    <a:cubicBezTo>
                      <a:pt x="342748" y="2117090"/>
                      <a:pt x="350804" y="2117090"/>
                      <a:pt x="357249" y="2117090"/>
                    </a:cubicBezTo>
                    <a:cubicBezTo>
                      <a:pt x="360471" y="2117090"/>
                      <a:pt x="363694" y="2119630"/>
                      <a:pt x="365305" y="2120900"/>
                    </a:cubicBezTo>
                    <a:cubicBezTo>
                      <a:pt x="379806" y="2124710"/>
                      <a:pt x="392695" y="2122170"/>
                      <a:pt x="407196" y="2122170"/>
                    </a:cubicBezTo>
                    <a:cubicBezTo>
                      <a:pt x="410418" y="2122170"/>
                      <a:pt x="413641" y="2119630"/>
                      <a:pt x="416863" y="2119630"/>
                    </a:cubicBezTo>
                    <a:cubicBezTo>
                      <a:pt x="428142" y="2118360"/>
                      <a:pt x="437809" y="2119630"/>
                      <a:pt x="447476" y="2123440"/>
                    </a:cubicBezTo>
                    <a:cubicBezTo>
                      <a:pt x="452310" y="2124710"/>
                      <a:pt x="458754" y="2124710"/>
                      <a:pt x="465199" y="2124710"/>
                    </a:cubicBezTo>
                    <a:lnTo>
                      <a:pt x="470033" y="2124710"/>
                    </a:lnTo>
                    <a:cubicBezTo>
                      <a:pt x="476477" y="2125980"/>
                      <a:pt x="481311" y="2128520"/>
                      <a:pt x="487756" y="2127250"/>
                    </a:cubicBezTo>
                    <a:cubicBezTo>
                      <a:pt x="495812" y="2125980"/>
                      <a:pt x="503868" y="2125980"/>
                      <a:pt x="513535" y="2124710"/>
                    </a:cubicBezTo>
                    <a:cubicBezTo>
                      <a:pt x="521591" y="2123440"/>
                      <a:pt x="529647" y="2124710"/>
                      <a:pt x="537703" y="2125980"/>
                    </a:cubicBezTo>
                    <a:cubicBezTo>
                      <a:pt x="539314" y="2125980"/>
                      <a:pt x="540925" y="2127250"/>
                      <a:pt x="542536" y="2125980"/>
                    </a:cubicBezTo>
                    <a:cubicBezTo>
                      <a:pt x="550592" y="2124710"/>
                      <a:pt x="557037" y="2122170"/>
                      <a:pt x="565093" y="2123440"/>
                    </a:cubicBezTo>
                    <a:cubicBezTo>
                      <a:pt x="571538" y="2124710"/>
                      <a:pt x="576371" y="2125980"/>
                      <a:pt x="582816" y="2127250"/>
                    </a:cubicBezTo>
                    <a:cubicBezTo>
                      <a:pt x="589261" y="2128520"/>
                      <a:pt x="594095" y="2129790"/>
                      <a:pt x="600539" y="2131060"/>
                    </a:cubicBezTo>
                    <a:cubicBezTo>
                      <a:pt x="608595" y="2132330"/>
                      <a:pt x="616651" y="2132330"/>
                      <a:pt x="623096" y="2133600"/>
                    </a:cubicBezTo>
                    <a:cubicBezTo>
                      <a:pt x="631152" y="2134870"/>
                      <a:pt x="635986" y="2139950"/>
                      <a:pt x="644042" y="2139950"/>
                    </a:cubicBezTo>
                    <a:cubicBezTo>
                      <a:pt x="652098" y="2139950"/>
                      <a:pt x="658542" y="2143760"/>
                      <a:pt x="666598" y="2146300"/>
                    </a:cubicBezTo>
                    <a:cubicBezTo>
                      <a:pt x="669821" y="2147570"/>
                      <a:pt x="673043" y="2147570"/>
                      <a:pt x="677877" y="2148840"/>
                    </a:cubicBezTo>
                    <a:cubicBezTo>
                      <a:pt x="687544" y="2150110"/>
                      <a:pt x="695600" y="2150110"/>
                      <a:pt x="705267" y="2151380"/>
                    </a:cubicBezTo>
                    <a:cubicBezTo>
                      <a:pt x="713323" y="2152650"/>
                      <a:pt x="721379" y="2155190"/>
                      <a:pt x="729435" y="2153920"/>
                    </a:cubicBezTo>
                    <a:cubicBezTo>
                      <a:pt x="742324" y="2152650"/>
                      <a:pt x="751992" y="2155190"/>
                      <a:pt x="763270" y="2157730"/>
                    </a:cubicBezTo>
                    <a:cubicBezTo>
                      <a:pt x="771326" y="2159000"/>
                      <a:pt x="777771" y="2162810"/>
                      <a:pt x="785827" y="2162810"/>
                    </a:cubicBezTo>
                    <a:cubicBezTo>
                      <a:pt x="795494" y="2164080"/>
                      <a:pt x="805161" y="2165350"/>
                      <a:pt x="811606" y="2170430"/>
                    </a:cubicBezTo>
                    <a:cubicBezTo>
                      <a:pt x="813217" y="2169160"/>
                      <a:pt x="814828" y="2169160"/>
                      <a:pt x="814828" y="2169160"/>
                    </a:cubicBezTo>
                    <a:cubicBezTo>
                      <a:pt x="819662" y="2170430"/>
                      <a:pt x="826106" y="2170430"/>
                      <a:pt x="830940" y="2171700"/>
                    </a:cubicBezTo>
                    <a:cubicBezTo>
                      <a:pt x="840607" y="2172970"/>
                      <a:pt x="848663" y="2175510"/>
                      <a:pt x="856719" y="2176780"/>
                    </a:cubicBezTo>
                    <a:cubicBezTo>
                      <a:pt x="861553" y="2178050"/>
                      <a:pt x="866386" y="2178050"/>
                      <a:pt x="869609" y="2180590"/>
                    </a:cubicBezTo>
                    <a:cubicBezTo>
                      <a:pt x="874442" y="2183130"/>
                      <a:pt x="879276" y="2184400"/>
                      <a:pt x="884110" y="2183130"/>
                    </a:cubicBezTo>
                    <a:cubicBezTo>
                      <a:pt x="888943" y="2183130"/>
                      <a:pt x="892165" y="2181860"/>
                      <a:pt x="896999" y="2183130"/>
                    </a:cubicBezTo>
                    <a:cubicBezTo>
                      <a:pt x="906666" y="2184400"/>
                      <a:pt x="914722" y="2188210"/>
                      <a:pt x="924389" y="2189480"/>
                    </a:cubicBezTo>
                    <a:cubicBezTo>
                      <a:pt x="927612" y="2190750"/>
                      <a:pt x="932445" y="2190750"/>
                      <a:pt x="937279" y="2189480"/>
                    </a:cubicBezTo>
                    <a:cubicBezTo>
                      <a:pt x="950168" y="2186940"/>
                      <a:pt x="963058" y="2186940"/>
                      <a:pt x="975948" y="2189480"/>
                    </a:cubicBezTo>
                    <a:cubicBezTo>
                      <a:pt x="984003" y="2190750"/>
                      <a:pt x="993671" y="2194560"/>
                      <a:pt x="1001727" y="2192020"/>
                    </a:cubicBezTo>
                    <a:cubicBezTo>
                      <a:pt x="1008171" y="2190750"/>
                      <a:pt x="1013005" y="2190750"/>
                      <a:pt x="1017839" y="2190750"/>
                    </a:cubicBezTo>
                    <a:cubicBezTo>
                      <a:pt x="1021061" y="2190750"/>
                      <a:pt x="1024283" y="2192020"/>
                      <a:pt x="1025895" y="2190750"/>
                    </a:cubicBezTo>
                    <a:cubicBezTo>
                      <a:pt x="1033950" y="2184400"/>
                      <a:pt x="1043618" y="2186940"/>
                      <a:pt x="1053285" y="2186940"/>
                    </a:cubicBezTo>
                    <a:cubicBezTo>
                      <a:pt x="1059730" y="2188210"/>
                      <a:pt x="1067786" y="2188210"/>
                      <a:pt x="1074230" y="2185670"/>
                    </a:cubicBezTo>
                    <a:lnTo>
                      <a:pt x="1077453" y="2185670"/>
                    </a:lnTo>
                    <a:cubicBezTo>
                      <a:pt x="1087120" y="2185670"/>
                      <a:pt x="1096787" y="2186940"/>
                      <a:pt x="1106454" y="2186940"/>
                    </a:cubicBezTo>
                    <a:lnTo>
                      <a:pt x="1109677" y="2186940"/>
                    </a:lnTo>
                    <a:cubicBezTo>
                      <a:pt x="1116121" y="2185670"/>
                      <a:pt x="1120955" y="2183130"/>
                      <a:pt x="1127400" y="2181860"/>
                    </a:cubicBezTo>
                    <a:cubicBezTo>
                      <a:pt x="1137067" y="2179320"/>
                      <a:pt x="1146734" y="2178050"/>
                      <a:pt x="1156401" y="2176780"/>
                    </a:cubicBezTo>
                    <a:cubicBezTo>
                      <a:pt x="1164457" y="2175510"/>
                      <a:pt x="1170902" y="2176780"/>
                      <a:pt x="1178958" y="2175510"/>
                    </a:cubicBezTo>
                    <a:cubicBezTo>
                      <a:pt x="1180569" y="2175510"/>
                      <a:pt x="1182180" y="2175510"/>
                      <a:pt x="1183792" y="2174240"/>
                    </a:cubicBezTo>
                    <a:cubicBezTo>
                      <a:pt x="1188625" y="2171700"/>
                      <a:pt x="1196681" y="2174240"/>
                      <a:pt x="1198292" y="2169160"/>
                    </a:cubicBezTo>
                    <a:lnTo>
                      <a:pt x="1199903" y="2169160"/>
                    </a:lnTo>
                    <a:cubicBezTo>
                      <a:pt x="1203126" y="2169160"/>
                      <a:pt x="1207959" y="2169160"/>
                      <a:pt x="1211182" y="2166620"/>
                    </a:cubicBezTo>
                    <a:cubicBezTo>
                      <a:pt x="1217627" y="2162810"/>
                      <a:pt x="1222460" y="2164080"/>
                      <a:pt x="1228905" y="2165350"/>
                    </a:cubicBezTo>
                    <a:cubicBezTo>
                      <a:pt x="1236961" y="2166620"/>
                      <a:pt x="1245017" y="2167890"/>
                      <a:pt x="1251462" y="2166620"/>
                    </a:cubicBezTo>
                    <a:cubicBezTo>
                      <a:pt x="1259518" y="2165350"/>
                      <a:pt x="1269185" y="2162810"/>
                      <a:pt x="1277241" y="2161540"/>
                    </a:cubicBezTo>
                    <a:cubicBezTo>
                      <a:pt x="1278852" y="2161540"/>
                      <a:pt x="1280463" y="2160270"/>
                      <a:pt x="1282074" y="2159000"/>
                    </a:cubicBezTo>
                    <a:cubicBezTo>
                      <a:pt x="1286908" y="2156460"/>
                      <a:pt x="1290130" y="2152650"/>
                      <a:pt x="1294964" y="2150110"/>
                    </a:cubicBezTo>
                    <a:cubicBezTo>
                      <a:pt x="1294964" y="2150110"/>
                      <a:pt x="1296575" y="2148840"/>
                      <a:pt x="1298186" y="2148840"/>
                    </a:cubicBezTo>
                    <a:cubicBezTo>
                      <a:pt x="1306242" y="2151380"/>
                      <a:pt x="1309465" y="2145030"/>
                      <a:pt x="1314298" y="2142490"/>
                    </a:cubicBezTo>
                    <a:cubicBezTo>
                      <a:pt x="1320743" y="2139950"/>
                      <a:pt x="1323965" y="2132330"/>
                      <a:pt x="1333633" y="2133600"/>
                    </a:cubicBezTo>
                    <a:lnTo>
                      <a:pt x="1335244" y="2133600"/>
                    </a:lnTo>
                    <a:cubicBezTo>
                      <a:pt x="1341689" y="2131060"/>
                      <a:pt x="1348133" y="2127250"/>
                      <a:pt x="1352967" y="2124710"/>
                    </a:cubicBezTo>
                    <a:cubicBezTo>
                      <a:pt x="1354578" y="2123440"/>
                      <a:pt x="1356189" y="2122170"/>
                      <a:pt x="1356189" y="2120900"/>
                    </a:cubicBezTo>
                    <a:cubicBezTo>
                      <a:pt x="1357801" y="2119630"/>
                      <a:pt x="1359412" y="2117090"/>
                      <a:pt x="1362634" y="2115820"/>
                    </a:cubicBezTo>
                    <a:cubicBezTo>
                      <a:pt x="1373912" y="2109470"/>
                      <a:pt x="1385191" y="2104390"/>
                      <a:pt x="1396469" y="2098040"/>
                    </a:cubicBezTo>
                    <a:cubicBezTo>
                      <a:pt x="1401303" y="2095500"/>
                      <a:pt x="1409359" y="2092960"/>
                      <a:pt x="1409359" y="2085340"/>
                    </a:cubicBezTo>
                    <a:cubicBezTo>
                      <a:pt x="1409359" y="2077720"/>
                      <a:pt x="1419026" y="2075180"/>
                      <a:pt x="1425471" y="2072640"/>
                    </a:cubicBezTo>
                    <a:cubicBezTo>
                      <a:pt x="1430304" y="2070100"/>
                      <a:pt x="1436749" y="2070100"/>
                      <a:pt x="1443194" y="2068830"/>
                    </a:cubicBezTo>
                    <a:cubicBezTo>
                      <a:pt x="1446416" y="2068830"/>
                      <a:pt x="1448027" y="2067560"/>
                      <a:pt x="1451250" y="2067560"/>
                    </a:cubicBezTo>
                    <a:cubicBezTo>
                      <a:pt x="1454472" y="2067560"/>
                      <a:pt x="1457694" y="2067560"/>
                      <a:pt x="1459306" y="2065020"/>
                    </a:cubicBezTo>
                    <a:cubicBezTo>
                      <a:pt x="1460917" y="2063750"/>
                      <a:pt x="1462528" y="2063750"/>
                      <a:pt x="1464139" y="2062480"/>
                    </a:cubicBezTo>
                    <a:cubicBezTo>
                      <a:pt x="1467362" y="2061210"/>
                      <a:pt x="1470584" y="2059940"/>
                      <a:pt x="1472195" y="2058670"/>
                    </a:cubicBezTo>
                    <a:lnTo>
                      <a:pt x="1481862" y="2058670"/>
                    </a:lnTo>
                    <a:cubicBezTo>
                      <a:pt x="1488307" y="2061210"/>
                      <a:pt x="1493141" y="2063750"/>
                      <a:pt x="1497974" y="2065020"/>
                    </a:cubicBezTo>
                    <a:cubicBezTo>
                      <a:pt x="1497974" y="2065020"/>
                      <a:pt x="1499586" y="2063750"/>
                      <a:pt x="1501197" y="2063750"/>
                    </a:cubicBezTo>
                    <a:cubicBezTo>
                      <a:pt x="1497974" y="2062480"/>
                      <a:pt x="1496363" y="2061210"/>
                      <a:pt x="1493141" y="2059940"/>
                    </a:cubicBezTo>
                    <a:cubicBezTo>
                      <a:pt x="1493141" y="2057400"/>
                      <a:pt x="1493141" y="2056130"/>
                      <a:pt x="1494752" y="2053590"/>
                    </a:cubicBezTo>
                    <a:cubicBezTo>
                      <a:pt x="1497974" y="2054860"/>
                      <a:pt x="1502808" y="2056130"/>
                      <a:pt x="1501197" y="2051050"/>
                    </a:cubicBezTo>
                    <a:lnTo>
                      <a:pt x="1502808" y="2049780"/>
                    </a:lnTo>
                    <a:cubicBezTo>
                      <a:pt x="1506030" y="2047240"/>
                      <a:pt x="1509253" y="2044700"/>
                      <a:pt x="1514086" y="2045970"/>
                    </a:cubicBezTo>
                    <a:cubicBezTo>
                      <a:pt x="1514086" y="2045970"/>
                      <a:pt x="1515697" y="2044700"/>
                      <a:pt x="1517309" y="2044700"/>
                    </a:cubicBezTo>
                    <a:lnTo>
                      <a:pt x="1526976" y="2048510"/>
                    </a:lnTo>
                    <a:cubicBezTo>
                      <a:pt x="1526976" y="2047240"/>
                      <a:pt x="1526976" y="2045970"/>
                      <a:pt x="1525365" y="2045970"/>
                    </a:cubicBezTo>
                    <a:lnTo>
                      <a:pt x="1526976" y="2045970"/>
                    </a:lnTo>
                    <a:cubicBezTo>
                      <a:pt x="1528587" y="2047240"/>
                      <a:pt x="1530198" y="2047240"/>
                      <a:pt x="1533421" y="2048510"/>
                    </a:cubicBezTo>
                    <a:cubicBezTo>
                      <a:pt x="1533421" y="2045970"/>
                      <a:pt x="1541477" y="2042160"/>
                      <a:pt x="1543088" y="2043430"/>
                    </a:cubicBezTo>
                    <a:lnTo>
                      <a:pt x="1544699" y="2043430"/>
                    </a:lnTo>
                    <a:cubicBezTo>
                      <a:pt x="1546310" y="2047240"/>
                      <a:pt x="1549532" y="2049780"/>
                      <a:pt x="1551144" y="2053590"/>
                    </a:cubicBezTo>
                    <a:cubicBezTo>
                      <a:pt x="1554366" y="2052320"/>
                      <a:pt x="1557588" y="2049780"/>
                      <a:pt x="1560811" y="2048510"/>
                    </a:cubicBezTo>
                    <a:cubicBezTo>
                      <a:pt x="1562422" y="2051050"/>
                      <a:pt x="1562422" y="2053590"/>
                      <a:pt x="1564033" y="2057400"/>
                    </a:cubicBezTo>
                    <a:cubicBezTo>
                      <a:pt x="1567256" y="2054860"/>
                      <a:pt x="1568867" y="2053590"/>
                      <a:pt x="1568867" y="2052320"/>
                    </a:cubicBezTo>
                    <a:cubicBezTo>
                      <a:pt x="1573700" y="2053590"/>
                      <a:pt x="1578534" y="2053590"/>
                      <a:pt x="1581756" y="2054860"/>
                    </a:cubicBezTo>
                    <a:cubicBezTo>
                      <a:pt x="1586590" y="2057400"/>
                      <a:pt x="1591424" y="2057400"/>
                      <a:pt x="1596257" y="2056130"/>
                    </a:cubicBezTo>
                    <a:cubicBezTo>
                      <a:pt x="1599480" y="2054860"/>
                      <a:pt x="1601091" y="2053590"/>
                      <a:pt x="1604313" y="2052320"/>
                    </a:cubicBezTo>
                    <a:cubicBezTo>
                      <a:pt x="1605924" y="2054860"/>
                      <a:pt x="1607536" y="2056130"/>
                      <a:pt x="1610758" y="2057400"/>
                    </a:cubicBezTo>
                    <a:cubicBezTo>
                      <a:pt x="1609147" y="2057400"/>
                      <a:pt x="1607536" y="2058670"/>
                      <a:pt x="1605924" y="2058670"/>
                    </a:cubicBezTo>
                    <a:cubicBezTo>
                      <a:pt x="1602702" y="2059940"/>
                      <a:pt x="1601091" y="2061210"/>
                      <a:pt x="1599480" y="2063750"/>
                    </a:cubicBezTo>
                    <a:cubicBezTo>
                      <a:pt x="1597868" y="2066290"/>
                      <a:pt x="1597868" y="2068830"/>
                      <a:pt x="1594646" y="2070100"/>
                    </a:cubicBezTo>
                    <a:cubicBezTo>
                      <a:pt x="1591424" y="2071370"/>
                      <a:pt x="1591424" y="2068830"/>
                      <a:pt x="1588201" y="2068830"/>
                    </a:cubicBezTo>
                    <a:cubicBezTo>
                      <a:pt x="1591424" y="2067560"/>
                      <a:pt x="1593035" y="2067560"/>
                      <a:pt x="1594646" y="2067560"/>
                    </a:cubicBezTo>
                    <a:lnTo>
                      <a:pt x="1594646" y="2065020"/>
                    </a:lnTo>
                    <a:cubicBezTo>
                      <a:pt x="1584979" y="2067560"/>
                      <a:pt x="1575312" y="2063750"/>
                      <a:pt x="1564033" y="2065020"/>
                    </a:cubicBezTo>
                    <a:cubicBezTo>
                      <a:pt x="1570478" y="2067560"/>
                      <a:pt x="1576923" y="2068830"/>
                      <a:pt x="1583368" y="2070100"/>
                    </a:cubicBezTo>
                    <a:lnTo>
                      <a:pt x="1580145" y="2072640"/>
                    </a:lnTo>
                    <a:cubicBezTo>
                      <a:pt x="1583368" y="2073910"/>
                      <a:pt x="1586590" y="2073910"/>
                      <a:pt x="1589812" y="2073910"/>
                    </a:cubicBezTo>
                    <a:lnTo>
                      <a:pt x="1589812" y="2075180"/>
                    </a:lnTo>
                    <a:cubicBezTo>
                      <a:pt x="1586590" y="2075180"/>
                      <a:pt x="1584979" y="2076450"/>
                      <a:pt x="1581756" y="2076450"/>
                    </a:cubicBezTo>
                    <a:lnTo>
                      <a:pt x="1581756" y="2077720"/>
                    </a:lnTo>
                    <a:lnTo>
                      <a:pt x="1596257" y="2077720"/>
                    </a:lnTo>
                    <a:cubicBezTo>
                      <a:pt x="1599480" y="2071370"/>
                      <a:pt x="1609147" y="2073910"/>
                      <a:pt x="1613980" y="2070100"/>
                    </a:cubicBezTo>
                    <a:lnTo>
                      <a:pt x="1617203" y="2070100"/>
                    </a:lnTo>
                    <a:lnTo>
                      <a:pt x="1612369" y="2073910"/>
                    </a:lnTo>
                    <a:cubicBezTo>
                      <a:pt x="1613980" y="2075180"/>
                      <a:pt x="1615592" y="2075180"/>
                      <a:pt x="1617203" y="2076450"/>
                    </a:cubicBezTo>
                    <a:cubicBezTo>
                      <a:pt x="1618814" y="2077720"/>
                      <a:pt x="1620425" y="2077720"/>
                      <a:pt x="1622036" y="2078990"/>
                    </a:cubicBezTo>
                    <a:cubicBezTo>
                      <a:pt x="1625259" y="2077720"/>
                      <a:pt x="1626870" y="2077720"/>
                      <a:pt x="1630092" y="2076450"/>
                    </a:cubicBezTo>
                    <a:cubicBezTo>
                      <a:pt x="1628481" y="2078990"/>
                      <a:pt x="1628481" y="2080260"/>
                      <a:pt x="1628481" y="2081530"/>
                    </a:cubicBezTo>
                    <a:lnTo>
                      <a:pt x="1636537" y="2081530"/>
                    </a:lnTo>
                    <a:lnTo>
                      <a:pt x="1636537" y="2077720"/>
                    </a:lnTo>
                    <a:cubicBezTo>
                      <a:pt x="1636537" y="2073910"/>
                      <a:pt x="1639760" y="2073910"/>
                      <a:pt x="1642982" y="2075180"/>
                    </a:cubicBezTo>
                    <a:cubicBezTo>
                      <a:pt x="1647815" y="2077720"/>
                      <a:pt x="1651038" y="2076450"/>
                      <a:pt x="1655871" y="2075180"/>
                    </a:cubicBezTo>
                    <a:cubicBezTo>
                      <a:pt x="1660705" y="2075180"/>
                      <a:pt x="1663927" y="2072640"/>
                      <a:pt x="1665539" y="2068830"/>
                    </a:cubicBezTo>
                    <a:lnTo>
                      <a:pt x="1659094" y="2068830"/>
                    </a:lnTo>
                    <a:cubicBezTo>
                      <a:pt x="1659094" y="2067560"/>
                      <a:pt x="1660705" y="2066290"/>
                      <a:pt x="1660705" y="2065020"/>
                    </a:cubicBezTo>
                    <a:lnTo>
                      <a:pt x="1660705" y="2059940"/>
                    </a:lnTo>
                    <a:lnTo>
                      <a:pt x="1662316" y="2059940"/>
                    </a:lnTo>
                    <a:cubicBezTo>
                      <a:pt x="1662316" y="2062480"/>
                      <a:pt x="1663927" y="2063750"/>
                      <a:pt x="1663927" y="2066290"/>
                    </a:cubicBezTo>
                    <a:cubicBezTo>
                      <a:pt x="1667150" y="2065020"/>
                      <a:pt x="1671983" y="2065020"/>
                      <a:pt x="1676817" y="2063750"/>
                    </a:cubicBezTo>
                    <a:lnTo>
                      <a:pt x="1676817" y="2067560"/>
                    </a:lnTo>
                    <a:cubicBezTo>
                      <a:pt x="1681650" y="2068830"/>
                      <a:pt x="1686484" y="2071370"/>
                      <a:pt x="1689706" y="2076450"/>
                    </a:cubicBezTo>
                    <a:cubicBezTo>
                      <a:pt x="1689706" y="2076450"/>
                      <a:pt x="1691318" y="2077720"/>
                      <a:pt x="1691318" y="2076450"/>
                    </a:cubicBezTo>
                    <a:lnTo>
                      <a:pt x="1705818" y="2072640"/>
                    </a:lnTo>
                    <a:cubicBezTo>
                      <a:pt x="1712263" y="2071370"/>
                      <a:pt x="1717097" y="2070100"/>
                      <a:pt x="1723541" y="2068830"/>
                    </a:cubicBezTo>
                    <a:cubicBezTo>
                      <a:pt x="1726764" y="2068830"/>
                      <a:pt x="1728375" y="2071370"/>
                      <a:pt x="1733209" y="2073910"/>
                    </a:cubicBezTo>
                    <a:cubicBezTo>
                      <a:pt x="1738042" y="2073910"/>
                      <a:pt x="1754154" y="2076450"/>
                      <a:pt x="1760599" y="2080260"/>
                    </a:cubicBezTo>
                    <a:cubicBezTo>
                      <a:pt x="1762210" y="2081530"/>
                      <a:pt x="1765432" y="2080260"/>
                      <a:pt x="1767044" y="2080260"/>
                    </a:cubicBezTo>
                    <a:cubicBezTo>
                      <a:pt x="1771877" y="2078990"/>
                      <a:pt x="1776711" y="2078990"/>
                      <a:pt x="1781544" y="2077720"/>
                    </a:cubicBezTo>
                    <a:lnTo>
                      <a:pt x="1783156" y="2078990"/>
                    </a:lnTo>
                    <a:cubicBezTo>
                      <a:pt x="1784767" y="2081530"/>
                      <a:pt x="1784767" y="2084070"/>
                      <a:pt x="1784767" y="2086610"/>
                    </a:cubicBezTo>
                    <a:cubicBezTo>
                      <a:pt x="1789600" y="2090420"/>
                      <a:pt x="1794434" y="2094230"/>
                      <a:pt x="1800879" y="2087880"/>
                    </a:cubicBezTo>
                    <a:cubicBezTo>
                      <a:pt x="1800879" y="2089150"/>
                      <a:pt x="1799268" y="2090420"/>
                      <a:pt x="1799268" y="2091690"/>
                    </a:cubicBezTo>
                    <a:cubicBezTo>
                      <a:pt x="1800879" y="2091690"/>
                      <a:pt x="1800879" y="2092960"/>
                      <a:pt x="1802490" y="2092960"/>
                    </a:cubicBezTo>
                    <a:cubicBezTo>
                      <a:pt x="1805712" y="2094230"/>
                      <a:pt x="1815380" y="2095500"/>
                      <a:pt x="1816991" y="2092960"/>
                    </a:cubicBezTo>
                    <a:cubicBezTo>
                      <a:pt x="1818602" y="2089150"/>
                      <a:pt x="1821824" y="2090420"/>
                      <a:pt x="1823436" y="2090420"/>
                    </a:cubicBezTo>
                    <a:cubicBezTo>
                      <a:pt x="1825047" y="2091690"/>
                      <a:pt x="1825047" y="2094230"/>
                      <a:pt x="1826658" y="2096770"/>
                    </a:cubicBezTo>
                    <a:lnTo>
                      <a:pt x="1826658" y="2087880"/>
                    </a:lnTo>
                    <a:cubicBezTo>
                      <a:pt x="1829880" y="2090420"/>
                      <a:pt x="1831492" y="2091690"/>
                      <a:pt x="1833103" y="2094230"/>
                    </a:cubicBezTo>
                    <a:cubicBezTo>
                      <a:pt x="1834714" y="2095500"/>
                      <a:pt x="1834714" y="2096770"/>
                      <a:pt x="1834714" y="2098040"/>
                    </a:cubicBezTo>
                    <a:cubicBezTo>
                      <a:pt x="1833103" y="2098040"/>
                      <a:pt x="1831492" y="2098040"/>
                      <a:pt x="1829880" y="2099310"/>
                    </a:cubicBezTo>
                    <a:lnTo>
                      <a:pt x="1825047" y="2099310"/>
                    </a:lnTo>
                    <a:cubicBezTo>
                      <a:pt x="1829880" y="2101850"/>
                      <a:pt x="1828269" y="2108200"/>
                      <a:pt x="1834714" y="2105660"/>
                    </a:cubicBezTo>
                    <a:cubicBezTo>
                      <a:pt x="1836325" y="2104390"/>
                      <a:pt x="1837936" y="2101850"/>
                      <a:pt x="1839548" y="2100580"/>
                    </a:cubicBezTo>
                    <a:cubicBezTo>
                      <a:pt x="1839548" y="2101850"/>
                      <a:pt x="1841159" y="2104390"/>
                      <a:pt x="1841159" y="2105660"/>
                    </a:cubicBezTo>
                    <a:cubicBezTo>
                      <a:pt x="1842770" y="2105660"/>
                      <a:pt x="1844381" y="2105660"/>
                      <a:pt x="1845992" y="2106930"/>
                    </a:cubicBezTo>
                    <a:cubicBezTo>
                      <a:pt x="1849215" y="2110740"/>
                      <a:pt x="1854048" y="2109470"/>
                      <a:pt x="1858882" y="2110740"/>
                    </a:cubicBezTo>
                    <a:cubicBezTo>
                      <a:pt x="1862104" y="2110740"/>
                      <a:pt x="1863715" y="2113280"/>
                      <a:pt x="1865327" y="2114550"/>
                    </a:cubicBezTo>
                    <a:cubicBezTo>
                      <a:pt x="1866938" y="2117090"/>
                      <a:pt x="1868549" y="2119630"/>
                      <a:pt x="1873382" y="2119630"/>
                    </a:cubicBezTo>
                    <a:cubicBezTo>
                      <a:pt x="1876605" y="2119630"/>
                      <a:pt x="1879827" y="2122170"/>
                      <a:pt x="1883050" y="2124710"/>
                    </a:cubicBezTo>
                    <a:cubicBezTo>
                      <a:pt x="1887883" y="2127250"/>
                      <a:pt x="1892717" y="2132330"/>
                      <a:pt x="1897550" y="2134870"/>
                    </a:cubicBezTo>
                    <a:cubicBezTo>
                      <a:pt x="1905606" y="2138680"/>
                      <a:pt x="1913662" y="2143760"/>
                      <a:pt x="1923330" y="2142490"/>
                    </a:cubicBezTo>
                    <a:cubicBezTo>
                      <a:pt x="1928163" y="2142490"/>
                      <a:pt x="1932997" y="2145030"/>
                      <a:pt x="1937830" y="2145030"/>
                    </a:cubicBezTo>
                    <a:cubicBezTo>
                      <a:pt x="1942664" y="2145030"/>
                      <a:pt x="1949109" y="2145030"/>
                      <a:pt x="1955553" y="2143760"/>
                    </a:cubicBezTo>
                    <a:cubicBezTo>
                      <a:pt x="1955553" y="2147570"/>
                      <a:pt x="1955553" y="2148840"/>
                      <a:pt x="1960387" y="2148840"/>
                    </a:cubicBezTo>
                    <a:cubicBezTo>
                      <a:pt x="1963609" y="2148840"/>
                      <a:pt x="1966832" y="2148840"/>
                      <a:pt x="1970054" y="2150110"/>
                    </a:cubicBezTo>
                    <a:cubicBezTo>
                      <a:pt x="1979721" y="2150110"/>
                      <a:pt x="1987777" y="2153920"/>
                      <a:pt x="1997444" y="2152650"/>
                    </a:cubicBezTo>
                    <a:cubicBezTo>
                      <a:pt x="2000667" y="2152650"/>
                      <a:pt x="2003889" y="2153920"/>
                      <a:pt x="2007112" y="2155190"/>
                    </a:cubicBezTo>
                    <a:cubicBezTo>
                      <a:pt x="2016779" y="2157730"/>
                      <a:pt x="2023224" y="2164080"/>
                      <a:pt x="2034502" y="2162810"/>
                    </a:cubicBezTo>
                    <a:cubicBezTo>
                      <a:pt x="2036113" y="2162810"/>
                      <a:pt x="2039336" y="2162810"/>
                      <a:pt x="2040947" y="2164080"/>
                    </a:cubicBezTo>
                    <a:cubicBezTo>
                      <a:pt x="2044169" y="2166620"/>
                      <a:pt x="2045780" y="2165350"/>
                      <a:pt x="2047391" y="2164080"/>
                    </a:cubicBezTo>
                    <a:cubicBezTo>
                      <a:pt x="2050614" y="2162810"/>
                      <a:pt x="2053836" y="2161540"/>
                      <a:pt x="2055447" y="2162810"/>
                    </a:cubicBezTo>
                    <a:cubicBezTo>
                      <a:pt x="2061892" y="2164080"/>
                      <a:pt x="2069948" y="2165350"/>
                      <a:pt x="2076393" y="2166620"/>
                    </a:cubicBezTo>
                    <a:lnTo>
                      <a:pt x="2082838" y="2166620"/>
                    </a:lnTo>
                    <a:cubicBezTo>
                      <a:pt x="2087671" y="2165350"/>
                      <a:pt x="2094116" y="2164080"/>
                      <a:pt x="2098950" y="2164080"/>
                    </a:cubicBezTo>
                    <a:cubicBezTo>
                      <a:pt x="2107006" y="2162810"/>
                      <a:pt x="2115062" y="2162810"/>
                      <a:pt x="2123118" y="2162810"/>
                    </a:cubicBezTo>
                    <a:lnTo>
                      <a:pt x="2126340" y="2162810"/>
                    </a:lnTo>
                    <a:cubicBezTo>
                      <a:pt x="2137618" y="2160270"/>
                      <a:pt x="2150508" y="2157730"/>
                      <a:pt x="2161786" y="2155190"/>
                    </a:cubicBezTo>
                    <a:cubicBezTo>
                      <a:pt x="2169842" y="2153920"/>
                      <a:pt x="2177898" y="2152650"/>
                      <a:pt x="2187565" y="2151380"/>
                    </a:cubicBezTo>
                    <a:cubicBezTo>
                      <a:pt x="2197232" y="2150110"/>
                      <a:pt x="2205288" y="2147570"/>
                      <a:pt x="2214956" y="2146300"/>
                    </a:cubicBezTo>
                    <a:cubicBezTo>
                      <a:pt x="2218178" y="2146300"/>
                      <a:pt x="2221400" y="2146300"/>
                      <a:pt x="2226234" y="2145030"/>
                    </a:cubicBezTo>
                    <a:cubicBezTo>
                      <a:pt x="2239124" y="2143760"/>
                      <a:pt x="2252013" y="2139950"/>
                      <a:pt x="2264903" y="2145030"/>
                    </a:cubicBezTo>
                    <a:lnTo>
                      <a:pt x="2284237" y="2148840"/>
                    </a:lnTo>
                    <a:cubicBezTo>
                      <a:pt x="2292293" y="2150110"/>
                      <a:pt x="2298738" y="2153920"/>
                      <a:pt x="2306794" y="2153920"/>
                    </a:cubicBezTo>
                    <a:cubicBezTo>
                      <a:pt x="2308405" y="2153920"/>
                      <a:pt x="2311627" y="2155190"/>
                      <a:pt x="2313239" y="2155190"/>
                    </a:cubicBezTo>
                    <a:cubicBezTo>
                      <a:pt x="2322906" y="2157730"/>
                      <a:pt x="2330962" y="2164080"/>
                      <a:pt x="2342240" y="2161540"/>
                    </a:cubicBezTo>
                    <a:cubicBezTo>
                      <a:pt x="2347074" y="2160270"/>
                      <a:pt x="2355129" y="2162810"/>
                      <a:pt x="2359963" y="2164080"/>
                    </a:cubicBezTo>
                    <a:cubicBezTo>
                      <a:pt x="2364797" y="2165350"/>
                      <a:pt x="2369630" y="2165350"/>
                      <a:pt x="2374464" y="2166620"/>
                    </a:cubicBezTo>
                    <a:lnTo>
                      <a:pt x="2374464" y="2169160"/>
                    </a:lnTo>
                    <a:cubicBezTo>
                      <a:pt x="2384131" y="2169160"/>
                      <a:pt x="2393798" y="2170430"/>
                      <a:pt x="2403465" y="2166620"/>
                    </a:cubicBezTo>
                    <a:cubicBezTo>
                      <a:pt x="2406688" y="2165350"/>
                      <a:pt x="2408299" y="2164080"/>
                      <a:pt x="2411521" y="2164080"/>
                    </a:cubicBezTo>
                    <a:cubicBezTo>
                      <a:pt x="2417966" y="2162810"/>
                      <a:pt x="2426022" y="2162810"/>
                      <a:pt x="2432467" y="2165350"/>
                    </a:cubicBezTo>
                    <a:cubicBezTo>
                      <a:pt x="2437300" y="2166620"/>
                      <a:pt x="2445356" y="2165350"/>
                      <a:pt x="2450190" y="2162810"/>
                    </a:cubicBezTo>
                    <a:cubicBezTo>
                      <a:pt x="2456635" y="2160270"/>
                      <a:pt x="2464691" y="2161540"/>
                      <a:pt x="2471135" y="2161540"/>
                    </a:cubicBezTo>
                    <a:cubicBezTo>
                      <a:pt x="2477580" y="2161540"/>
                      <a:pt x="2482414" y="2162810"/>
                      <a:pt x="2488859" y="2161540"/>
                    </a:cubicBezTo>
                    <a:cubicBezTo>
                      <a:pt x="2503359" y="2160270"/>
                      <a:pt x="2516249" y="2156460"/>
                      <a:pt x="2532361" y="2157730"/>
                    </a:cubicBezTo>
                    <a:cubicBezTo>
                      <a:pt x="2538806" y="2157730"/>
                      <a:pt x="2545250" y="2159000"/>
                      <a:pt x="2551695" y="2157730"/>
                    </a:cubicBezTo>
                    <a:cubicBezTo>
                      <a:pt x="2564585" y="2156460"/>
                      <a:pt x="2574252" y="2160270"/>
                      <a:pt x="2583919" y="2165350"/>
                    </a:cubicBezTo>
                    <a:cubicBezTo>
                      <a:pt x="2591975" y="2170430"/>
                      <a:pt x="2601642" y="2174240"/>
                      <a:pt x="2611309" y="2178050"/>
                    </a:cubicBezTo>
                    <a:cubicBezTo>
                      <a:pt x="2617754" y="2180590"/>
                      <a:pt x="2627421" y="2175510"/>
                      <a:pt x="2627421" y="2169160"/>
                    </a:cubicBezTo>
                    <a:lnTo>
                      <a:pt x="2627421" y="2157730"/>
                    </a:lnTo>
                    <a:cubicBezTo>
                      <a:pt x="2627421" y="2124710"/>
                      <a:pt x="2627421" y="2092960"/>
                      <a:pt x="2629032" y="2059940"/>
                    </a:cubicBezTo>
                    <a:cubicBezTo>
                      <a:pt x="2629032" y="2037080"/>
                      <a:pt x="2630644" y="2014220"/>
                      <a:pt x="2630644" y="1990090"/>
                    </a:cubicBezTo>
                    <a:cubicBezTo>
                      <a:pt x="2630644" y="1964690"/>
                      <a:pt x="2629032" y="447040"/>
                      <a:pt x="2629032" y="421640"/>
                    </a:cubicBezTo>
                    <a:cubicBezTo>
                      <a:pt x="2638700" y="410210"/>
                      <a:pt x="2635477" y="401320"/>
                      <a:pt x="2643533" y="394970"/>
                    </a:cubicBezTo>
                    <a:close/>
                    <a:moveTo>
                      <a:pt x="1601091" y="2052320"/>
                    </a:moveTo>
                    <a:cubicBezTo>
                      <a:pt x="1604313" y="2045970"/>
                      <a:pt x="1610758" y="2047240"/>
                      <a:pt x="1615592" y="2048510"/>
                    </a:cubicBezTo>
                    <a:cubicBezTo>
                      <a:pt x="1612369" y="2053590"/>
                      <a:pt x="1605924" y="2051050"/>
                      <a:pt x="1601091" y="2052320"/>
                    </a:cubicBezTo>
                    <a:close/>
                    <a:moveTo>
                      <a:pt x="1615592" y="2058670"/>
                    </a:moveTo>
                    <a:cubicBezTo>
                      <a:pt x="1617203" y="2056130"/>
                      <a:pt x="1617203" y="2052320"/>
                      <a:pt x="1622036" y="2052320"/>
                    </a:cubicBezTo>
                    <a:cubicBezTo>
                      <a:pt x="1623648" y="2052320"/>
                      <a:pt x="1626870" y="2053590"/>
                      <a:pt x="1628481" y="2053590"/>
                    </a:cubicBezTo>
                    <a:cubicBezTo>
                      <a:pt x="1626870" y="2056130"/>
                      <a:pt x="1625259" y="2057400"/>
                      <a:pt x="1623648" y="2059940"/>
                    </a:cubicBezTo>
                    <a:cubicBezTo>
                      <a:pt x="1622036" y="2059940"/>
                      <a:pt x="1618814" y="2059940"/>
                      <a:pt x="1615592" y="2058670"/>
                    </a:cubicBezTo>
                    <a:close/>
                    <a:moveTo>
                      <a:pt x="1622036" y="2071370"/>
                    </a:moveTo>
                    <a:cubicBezTo>
                      <a:pt x="1625259" y="2070100"/>
                      <a:pt x="1626870" y="2067560"/>
                      <a:pt x="1630092" y="2066290"/>
                    </a:cubicBezTo>
                    <a:cubicBezTo>
                      <a:pt x="1631704" y="2066290"/>
                      <a:pt x="1633315" y="2067560"/>
                      <a:pt x="1634926" y="2067560"/>
                    </a:cubicBezTo>
                    <a:cubicBezTo>
                      <a:pt x="1634926" y="2072640"/>
                      <a:pt x="1628481" y="2073910"/>
                      <a:pt x="1622036" y="2071370"/>
                    </a:cubicBezTo>
                    <a:close/>
                    <a:moveTo>
                      <a:pt x="1628481" y="2030730"/>
                    </a:moveTo>
                    <a:cubicBezTo>
                      <a:pt x="1630092" y="2032000"/>
                      <a:pt x="1630092" y="2033270"/>
                      <a:pt x="1633315" y="2034540"/>
                    </a:cubicBezTo>
                    <a:lnTo>
                      <a:pt x="1618814" y="2034540"/>
                    </a:lnTo>
                    <a:cubicBezTo>
                      <a:pt x="1618814" y="2033270"/>
                      <a:pt x="1618814" y="2032000"/>
                      <a:pt x="1620425" y="2030730"/>
                    </a:cubicBezTo>
                    <a:cubicBezTo>
                      <a:pt x="1626870" y="2030730"/>
                      <a:pt x="1628481" y="2030730"/>
                      <a:pt x="1628481" y="2025650"/>
                    </a:cubicBezTo>
                    <a:cubicBezTo>
                      <a:pt x="1633315" y="2026920"/>
                      <a:pt x="1639760" y="2023110"/>
                      <a:pt x="1641371" y="2029460"/>
                    </a:cubicBezTo>
                    <a:cubicBezTo>
                      <a:pt x="1636537" y="2030730"/>
                      <a:pt x="1633315" y="2030730"/>
                      <a:pt x="1628481" y="2030730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 l="-9831" t="0" r="-9831" b="0"/>
                </a:stretch>
              </a:blipFill>
            </p:spPr>
          </p:sp>
        </p:grpSp>
        <p:grpSp>
          <p:nvGrpSpPr>
            <p:cNvPr name="Group 30" id="30"/>
            <p:cNvGrpSpPr/>
            <p:nvPr/>
          </p:nvGrpSpPr>
          <p:grpSpPr>
            <a:xfrm rot="0">
              <a:off x="2601584" y="2459711"/>
              <a:ext cx="982070" cy="759166"/>
              <a:chOff x="0" y="0"/>
              <a:chExt cx="2316480" cy="17907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49530" y="50800"/>
                <a:ext cx="2218690" cy="1699260"/>
              </a:xfrm>
              <a:custGeom>
                <a:avLst/>
                <a:gdLst/>
                <a:ahLst/>
                <a:cxnLst/>
                <a:rect r="r" b="b" t="t" l="l"/>
                <a:pathLst>
                  <a:path h="1699260" w="2218690">
                    <a:moveTo>
                      <a:pt x="38100" y="1616710"/>
                    </a:moveTo>
                    <a:cubicBezTo>
                      <a:pt x="146050" y="1614170"/>
                      <a:pt x="154940" y="1607820"/>
                      <a:pt x="182880" y="1597660"/>
                    </a:cubicBezTo>
                    <a:cubicBezTo>
                      <a:pt x="254000" y="1568450"/>
                      <a:pt x="431800" y="1494790"/>
                      <a:pt x="558800" y="1431290"/>
                    </a:cubicBezTo>
                    <a:cubicBezTo>
                      <a:pt x="695960" y="1361440"/>
                      <a:pt x="864870" y="1261110"/>
                      <a:pt x="979170" y="1189990"/>
                    </a:cubicBezTo>
                    <a:cubicBezTo>
                      <a:pt x="1060450" y="1139190"/>
                      <a:pt x="1116330" y="1102360"/>
                      <a:pt x="1182370" y="1051560"/>
                    </a:cubicBezTo>
                    <a:cubicBezTo>
                      <a:pt x="1252220" y="998220"/>
                      <a:pt x="1305560" y="949960"/>
                      <a:pt x="1386840" y="875030"/>
                    </a:cubicBezTo>
                    <a:cubicBezTo>
                      <a:pt x="1515110" y="758190"/>
                      <a:pt x="1764030" y="525780"/>
                      <a:pt x="1868170" y="411480"/>
                    </a:cubicBezTo>
                    <a:cubicBezTo>
                      <a:pt x="1925320" y="349250"/>
                      <a:pt x="1948180" y="317500"/>
                      <a:pt x="1990090" y="260350"/>
                    </a:cubicBezTo>
                    <a:cubicBezTo>
                      <a:pt x="2042160" y="189230"/>
                      <a:pt x="2118360" y="48260"/>
                      <a:pt x="2153920" y="16510"/>
                    </a:cubicBezTo>
                    <a:cubicBezTo>
                      <a:pt x="2165350" y="5080"/>
                      <a:pt x="2172970" y="0"/>
                      <a:pt x="2181860" y="0"/>
                    </a:cubicBezTo>
                    <a:cubicBezTo>
                      <a:pt x="2192020" y="0"/>
                      <a:pt x="2205990" y="7620"/>
                      <a:pt x="2211070" y="15240"/>
                    </a:cubicBezTo>
                    <a:cubicBezTo>
                      <a:pt x="2216150" y="22860"/>
                      <a:pt x="2218690" y="38100"/>
                      <a:pt x="2214880" y="46990"/>
                    </a:cubicBezTo>
                    <a:cubicBezTo>
                      <a:pt x="2212340" y="55880"/>
                      <a:pt x="2200910" y="67310"/>
                      <a:pt x="2190750" y="68580"/>
                    </a:cubicBezTo>
                    <a:cubicBezTo>
                      <a:pt x="2180590" y="71120"/>
                      <a:pt x="2159000" y="60960"/>
                      <a:pt x="2152650" y="52070"/>
                    </a:cubicBezTo>
                    <a:cubicBezTo>
                      <a:pt x="2147570" y="44450"/>
                      <a:pt x="2147570" y="27940"/>
                      <a:pt x="2151380" y="19050"/>
                    </a:cubicBezTo>
                    <a:cubicBezTo>
                      <a:pt x="2156460" y="11430"/>
                      <a:pt x="2169160" y="1270"/>
                      <a:pt x="2178050" y="1270"/>
                    </a:cubicBezTo>
                    <a:cubicBezTo>
                      <a:pt x="2188210" y="0"/>
                      <a:pt x="2203450" y="3810"/>
                      <a:pt x="2208530" y="12700"/>
                    </a:cubicBezTo>
                    <a:cubicBezTo>
                      <a:pt x="2214880" y="20320"/>
                      <a:pt x="2217420" y="34290"/>
                      <a:pt x="2212340" y="54610"/>
                    </a:cubicBezTo>
                    <a:cubicBezTo>
                      <a:pt x="2192020" y="121920"/>
                      <a:pt x="2033270" y="323850"/>
                      <a:pt x="1915160" y="458470"/>
                    </a:cubicBezTo>
                    <a:cubicBezTo>
                      <a:pt x="1779270" y="614680"/>
                      <a:pt x="1560830" y="807720"/>
                      <a:pt x="1431290" y="925830"/>
                    </a:cubicBezTo>
                    <a:cubicBezTo>
                      <a:pt x="1347470" y="1002030"/>
                      <a:pt x="1292860" y="1052830"/>
                      <a:pt x="1220470" y="1107440"/>
                    </a:cubicBezTo>
                    <a:cubicBezTo>
                      <a:pt x="1151890" y="1159510"/>
                      <a:pt x="1094740" y="1197610"/>
                      <a:pt x="1010920" y="1249680"/>
                    </a:cubicBezTo>
                    <a:cubicBezTo>
                      <a:pt x="895350" y="1322070"/>
                      <a:pt x="715010" y="1430020"/>
                      <a:pt x="585470" y="1493520"/>
                    </a:cubicBezTo>
                    <a:cubicBezTo>
                      <a:pt x="483870" y="1544320"/>
                      <a:pt x="374650" y="1576070"/>
                      <a:pt x="304800" y="1610360"/>
                    </a:cubicBezTo>
                    <a:cubicBezTo>
                      <a:pt x="262890" y="1630680"/>
                      <a:pt x="237490" y="1652270"/>
                      <a:pt x="204470" y="1666240"/>
                    </a:cubicBezTo>
                    <a:cubicBezTo>
                      <a:pt x="176530" y="1677670"/>
                      <a:pt x="152400" y="1685290"/>
                      <a:pt x="124460" y="1689100"/>
                    </a:cubicBezTo>
                    <a:cubicBezTo>
                      <a:pt x="95250" y="1692910"/>
                      <a:pt x="49530" y="1699260"/>
                      <a:pt x="29210" y="1689100"/>
                    </a:cubicBezTo>
                    <a:cubicBezTo>
                      <a:pt x="13970" y="1681480"/>
                      <a:pt x="0" y="1661160"/>
                      <a:pt x="1270" y="1648460"/>
                    </a:cubicBezTo>
                    <a:cubicBezTo>
                      <a:pt x="2540" y="1637030"/>
                      <a:pt x="38100" y="1616710"/>
                      <a:pt x="38100" y="1616710"/>
                    </a:cubicBezTo>
                  </a:path>
                </a:pathLst>
              </a:custGeom>
              <a:solidFill>
                <a:srgbClr val="000000">
                  <a:alpha val="5764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32" id="32"/>
            <p:cNvGrpSpPr/>
            <p:nvPr/>
          </p:nvGrpSpPr>
          <p:grpSpPr>
            <a:xfrm rot="0">
              <a:off x="3200302" y="2187273"/>
              <a:ext cx="687018" cy="679480"/>
              <a:chOff x="0" y="0"/>
              <a:chExt cx="1620520" cy="160274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46990" y="48260"/>
                <a:ext cx="1529080" cy="1506220"/>
              </a:xfrm>
              <a:custGeom>
                <a:avLst/>
                <a:gdLst/>
                <a:ahLst/>
                <a:cxnLst/>
                <a:rect r="r" b="b" t="t" l="l"/>
                <a:pathLst>
                  <a:path h="1506220" w="1529080">
                    <a:moveTo>
                      <a:pt x="24130" y="608330"/>
                    </a:moveTo>
                    <a:cubicBezTo>
                      <a:pt x="582930" y="393700"/>
                      <a:pt x="1141730" y="71120"/>
                      <a:pt x="1273810" y="20320"/>
                    </a:cubicBezTo>
                    <a:cubicBezTo>
                      <a:pt x="1308100" y="6350"/>
                      <a:pt x="1320800" y="0"/>
                      <a:pt x="1341120" y="2540"/>
                    </a:cubicBezTo>
                    <a:cubicBezTo>
                      <a:pt x="1357630" y="5080"/>
                      <a:pt x="1374140" y="10160"/>
                      <a:pt x="1386840" y="29210"/>
                    </a:cubicBezTo>
                    <a:cubicBezTo>
                      <a:pt x="1416050" y="78740"/>
                      <a:pt x="1404620" y="254000"/>
                      <a:pt x="1407160" y="381000"/>
                    </a:cubicBezTo>
                    <a:cubicBezTo>
                      <a:pt x="1409700" y="530860"/>
                      <a:pt x="1389380" y="718820"/>
                      <a:pt x="1398270" y="869950"/>
                    </a:cubicBezTo>
                    <a:cubicBezTo>
                      <a:pt x="1405890" y="1002030"/>
                      <a:pt x="1423670" y="1129030"/>
                      <a:pt x="1447800" y="1236980"/>
                    </a:cubicBezTo>
                    <a:cubicBezTo>
                      <a:pt x="1468120" y="1324610"/>
                      <a:pt x="1529080" y="1430020"/>
                      <a:pt x="1521460" y="1470660"/>
                    </a:cubicBezTo>
                    <a:cubicBezTo>
                      <a:pt x="1518920" y="1487170"/>
                      <a:pt x="1506220" y="1498600"/>
                      <a:pt x="1496060" y="1502410"/>
                    </a:cubicBezTo>
                    <a:cubicBezTo>
                      <a:pt x="1489710" y="1506220"/>
                      <a:pt x="1482090" y="1504950"/>
                      <a:pt x="1475740" y="1501140"/>
                    </a:cubicBezTo>
                    <a:cubicBezTo>
                      <a:pt x="1466850" y="1497330"/>
                      <a:pt x="1456690" y="1487170"/>
                      <a:pt x="1455420" y="1477010"/>
                    </a:cubicBezTo>
                    <a:cubicBezTo>
                      <a:pt x="1454150" y="1466850"/>
                      <a:pt x="1463040" y="1446530"/>
                      <a:pt x="1473200" y="1440180"/>
                    </a:cubicBezTo>
                    <a:cubicBezTo>
                      <a:pt x="1480820" y="1435100"/>
                      <a:pt x="1496060" y="1436370"/>
                      <a:pt x="1503680" y="1441450"/>
                    </a:cubicBezTo>
                    <a:cubicBezTo>
                      <a:pt x="1512570" y="1446530"/>
                      <a:pt x="1522730" y="1468120"/>
                      <a:pt x="1520190" y="1478280"/>
                    </a:cubicBezTo>
                    <a:cubicBezTo>
                      <a:pt x="1518920" y="1487170"/>
                      <a:pt x="1507490" y="1498600"/>
                      <a:pt x="1499870" y="1502410"/>
                    </a:cubicBezTo>
                    <a:cubicBezTo>
                      <a:pt x="1493520" y="1504950"/>
                      <a:pt x="1484630" y="1504950"/>
                      <a:pt x="1478280" y="1502410"/>
                    </a:cubicBezTo>
                    <a:cubicBezTo>
                      <a:pt x="1470660" y="1499870"/>
                      <a:pt x="1464310" y="1493520"/>
                      <a:pt x="1456690" y="1480820"/>
                    </a:cubicBezTo>
                    <a:cubicBezTo>
                      <a:pt x="1433830" y="1445260"/>
                      <a:pt x="1398270" y="1316990"/>
                      <a:pt x="1381760" y="1247140"/>
                    </a:cubicBezTo>
                    <a:cubicBezTo>
                      <a:pt x="1367790" y="1189990"/>
                      <a:pt x="1366520" y="1146810"/>
                      <a:pt x="1358900" y="1089660"/>
                    </a:cubicBezTo>
                    <a:cubicBezTo>
                      <a:pt x="1348740" y="1021080"/>
                      <a:pt x="1336040" y="961390"/>
                      <a:pt x="1329690" y="867410"/>
                    </a:cubicBezTo>
                    <a:cubicBezTo>
                      <a:pt x="1319530" y="706120"/>
                      <a:pt x="1346200" y="342900"/>
                      <a:pt x="1333500" y="208280"/>
                    </a:cubicBezTo>
                    <a:cubicBezTo>
                      <a:pt x="1327150" y="148590"/>
                      <a:pt x="1341120" y="96520"/>
                      <a:pt x="1305560" y="78740"/>
                    </a:cubicBezTo>
                    <a:cubicBezTo>
                      <a:pt x="1205230" y="31750"/>
                      <a:pt x="605790" y="458470"/>
                      <a:pt x="372110" y="560070"/>
                    </a:cubicBezTo>
                    <a:cubicBezTo>
                      <a:pt x="237490" y="619760"/>
                      <a:pt x="101600" y="685800"/>
                      <a:pt x="45720" y="679450"/>
                    </a:cubicBezTo>
                    <a:cubicBezTo>
                      <a:pt x="24130" y="676910"/>
                      <a:pt x="6350" y="665480"/>
                      <a:pt x="3810" y="652780"/>
                    </a:cubicBezTo>
                    <a:cubicBezTo>
                      <a:pt x="0" y="641350"/>
                      <a:pt x="24130" y="608330"/>
                      <a:pt x="24130" y="608330"/>
                    </a:cubicBezTo>
                  </a:path>
                </a:pathLst>
              </a:custGeom>
              <a:solidFill>
                <a:srgbClr val="000000">
                  <a:alpha val="5764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34" id="34"/>
            <p:cNvGrpSpPr/>
            <p:nvPr/>
          </p:nvGrpSpPr>
          <p:grpSpPr>
            <a:xfrm rot="0">
              <a:off x="2028710" y="1274658"/>
              <a:ext cx="1698701" cy="499111"/>
              <a:chOff x="0" y="0"/>
              <a:chExt cx="4006850" cy="117729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49530" y="50800"/>
                <a:ext cx="3910330" cy="1076960"/>
              </a:xfrm>
              <a:custGeom>
                <a:avLst/>
                <a:gdLst/>
                <a:ahLst/>
                <a:cxnLst/>
                <a:rect r="r" b="b" t="t" l="l"/>
                <a:pathLst>
                  <a:path h="1076960" w="3910330">
                    <a:moveTo>
                      <a:pt x="3863340" y="194310"/>
                    </a:moveTo>
                    <a:cubicBezTo>
                      <a:pt x="3507740" y="116840"/>
                      <a:pt x="3462020" y="109220"/>
                      <a:pt x="3378200" y="101600"/>
                    </a:cubicBezTo>
                    <a:cubicBezTo>
                      <a:pt x="3243580" y="87630"/>
                      <a:pt x="3008630" y="69850"/>
                      <a:pt x="2848610" y="68580"/>
                    </a:cubicBezTo>
                    <a:cubicBezTo>
                      <a:pt x="2716530" y="67310"/>
                      <a:pt x="2625090" y="69850"/>
                      <a:pt x="2487930" y="85090"/>
                    </a:cubicBezTo>
                    <a:cubicBezTo>
                      <a:pt x="2302510" y="106680"/>
                      <a:pt x="2025650" y="153670"/>
                      <a:pt x="1841500" y="200660"/>
                    </a:cubicBezTo>
                    <a:cubicBezTo>
                      <a:pt x="1699260" y="236220"/>
                      <a:pt x="1612900" y="273050"/>
                      <a:pt x="1470660" y="323850"/>
                    </a:cubicBezTo>
                    <a:cubicBezTo>
                      <a:pt x="1275080" y="393700"/>
                      <a:pt x="970280" y="502920"/>
                      <a:pt x="782320" y="586740"/>
                    </a:cubicBezTo>
                    <a:cubicBezTo>
                      <a:pt x="646430" y="648970"/>
                      <a:pt x="538480" y="708660"/>
                      <a:pt x="438150" y="768350"/>
                    </a:cubicBezTo>
                    <a:cubicBezTo>
                      <a:pt x="359410" y="815340"/>
                      <a:pt x="293370" y="858520"/>
                      <a:pt x="228600" y="909320"/>
                    </a:cubicBezTo>
                    <a:cubicBezTo>
                      <a:pt x="166370" y="957580"/>
                      <a:pt x="92710" y="1047750"/>
                      <a:pt x="57150" y="1068070"/>
                    </a:cubicBezTo>
                    <a:cubicBezTo>
                      <a:pt x="44450" y="1074420"/>
                      <a:pt x="35560" y="1076960"/>
                      <a:pt x="26670" y="1075690"/>
                    </a:cubicBezTo>
                    <a:cubicBezTo>
                      <a:pt x="17780" y="1073150"/>
                      <a:pt x="6350" y="1062990"/>
                      <a:pt x="3810" y="1055370"/>
                    </a:cubicBezTo>
                    <a:cubicBezTo>
                      <a:pt x="0" y="1046480"/>
                      <a:pt x="2540" y="1031240"/>
                      <a:pt x="7620" y="1023620"/>
                    </a:cubicBezTo>
                    <a:cubicBezTo>
                      <a:pt x="10160" y="1017270"/>
                      <a:pt x="17780" y="1013460"/>
                      <a:pt x="24130" y="1010920"/>
                    </a:cubicBezTo>
                    <a:cubicBezTo>
                      <a:pt x="33020" y="1009650"/>
                      <a:pt x="48260" y="1010920"/>
                      <a:pt x="54610" y="1017270"/>
                    </a:cubicBezTo>
                    <a:cubicBezTo>
                      <a:pt x="62230" y="1022350"/>
                      <a:pt x="67310" y="1036320"/>
                      <a:pt x="67310" y="1045210"/>
                    </a:cubicBezTo>
                    <a:cubicBezTo>
                      <a:pt x="67310" y="1052830"/>
                      <a:pt x="64770" y="1060450"/>
                      <a:pt x="59690" y="1065530"/>
                    </a:cubicBezTo>
                    <a:cubicBezTo>
                      <a:pt x="52070" y="1071880"/>
                      <a:pt x="30480" y="1076960"/>
                      <a:pt x="20320" y="1073150"/>
                    </a:cubicBezTo>
                    <a:cubicBezTo>
                      <a:pt x="11430" y="1069340"/>
                      <a:pt x="3810" y="1056640"/>
                      <a:pt x="1270" y="1047750"/>
                    </a:cubicBezTo>
                    <a:cubicBezTo>
                      <a:pt x="0" y="1041400"/>
                      <a:pt x="0" y="1036320"/>
                      <a:pt x="5080" y="1027430"/>
                    </a:cubicBezTo>
                    <a:cubicBezTo>
                      <a:pt x="22860" y="995680"/>
                      <a:pt x="125730" y="906780"/>
                      <a:pt x="191770" y="853440"/>
                    </a:cubicBezTo>
                    <a:cubicBezTo>
                      <a:pt x="259080" y="800100"/>
                      <a:pt x="325120" y="758190"/>
                      <a:pt x="407670" y="708660"/>
                    </a:cubicBezTo>
                    <a:cubicBezTo>
                      <a:pt x="509270" y="648970"/>
                      <a:pt x="619760" y="588010"/>
                      <a:pt x="759460" y="524510"/>
                    </a:cubicBezTo>
                    <a:cubicBezTo>
                      <a:pt x="948690" y="439420"/>
                      <a:pt x="1252220" y="330200"/>
                      <a:pt x="1449070" y="260350"/>
                    </a:cubicBezTo>
                    <a:cubicBezTo>
                      <a:pt x="1593850" y="208280"/>
                      <a:pt x="1682750" y="171450"/>
                      <a:pt x="1828800" y="134620"/>
                    </a:cubicBezTo>
                    <a:cubicBezTo>
                      <a:pt x="2015490" y="86360"/>
                      <a:pt x="2296160" y="39370"/>
                      <a:pt x="2484120" y="17780"/>
                    </a:cubicBezTo>
                    <a:cubicBezTo>
                      <a:pt x="2623820" y="2540"/>
                      <a:pt x="2734310" y="1270"/>
                      <a:pt x="2851150" y="0"/>
                    </a:cubicBezTo>
                    <a:cubicBezTo>
                      <a:pt x="2955290" y="0"/>
                      <a:pt x="3039110" y="2540"/>
                      <a:pt x="3148330" y="10160"/>
                    </a:cubicBezTo>
                    <a:cubicBezTo>
                      <a:pt x="3282950" y="20320"/>
                      <a:pt x="3462020" y="39370"/>
                      <a:pt x="3594100" y="60960"/>
                    </a:cubicBezTo>
                    <a:cubicBezTo>
                      <a:pt x="3703320" y="80010"/>
                      <a:pt x="3851910" y="93980"/>
                      <a:pt x="3890010" y="127000"/>
                    </a:cubicBezTo>
                    <a:cubicBezTo>
                      <a:pt x="3905250" y="139700"/>
                      <a:pt x="3910330" y="160020"/>
                      <a:pt x="3906520" y="171450"/>
                    </a:cubicBezTo>
                    <a:cubicBezTo>
                      <a:pt x="3902710" y="182880"/>
                      <a:pt x="3863340" y="194310"/>
                      <a:pt x="3863340" y="194310"/>
                    </a:cubicBezTo>
                  </a:path>
                </a:pathLst>
              </a:custGeom>
              <a:solidFill>
                <a:srgbClr val="000000">
                  <a:alpha val="57647"/>
                </a:srgbClr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36" id="36"/>
            <p:cNvGrpSpPr/>
            <p:nvPr/>
          </p:nvGrpSpPr>
          <p:grpSpPr>
            <a:xfrm rot="0">
              <a:off x="1344384" y="1597708"/>
              <a:ext cx="1122596" cy="487266"/>
              <a:chOff x="0" y="0"/>
              <a:chExt cx="2647950" cy="114935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39370" y="44450"/>
                <a:ext cx="2559050" cy="1062990"/>
              </a:xfrm>
              <a:custGeom>
                <a:avLst/>
                <a:gdLst/>
                <a:ahLst/>
                <a:cxnLst/>
                <a:rect r="r" b="b" t="t" l="l"/>
                <a:pathLst>
                  <a:path h="1062990" w="2559050">
                    <a:moveTo>
                      <a:pt x="1045210" y="78740"/>
                    </a:moveTo>
                    <a:cubicBezTo>
                      <a:pt x="914400" y="110490"/>
                      <a:pt x="889000" y="125730"/>
                      <a:pt x="849630" y="148590"/>
                    </a:cubicBezTo>
                    <a:cubicBezTo>
                      <a:pt x="786130" y="184150"/>
                      <a:pt x="687070" y="241300"/>
                      <a:pt x="603250" y="298450"/>
                    </a:cubicBezTo>
                    <a:cubicBezTo>
                      <a:pt x="510540" y="361950"/>
                      <a:pt x="391160" y="450850"/>
                      <a:pt x="320040" y="514350"/>
                    </a:cubicBezTo>
                    <a:cubicBezTo>
                      <a:pt x="271780" y="557530"/>
                      <a:pt x="242570" y="589280"/>
                      <a:pt x="207010" y="633730"/>
                    </a:cubicBezTo>
                    <a:cubicBezTo>
                      <a:pt x="168910" y="681990"/>
                      <a:pt x="120650" y="745490"/>
                      <a:pt x="100330" y="795020"/>
                    </a:cubicBezTo>
                    <a:cubicBezTo>
                      <a:pt x="86360" y="831850"/>
                      <a:pt x="69850" y="869950"/>
                      <a:pt x="82550" y="896620"/>
                    </a:cubicBezTo>
                    <a:cubicBezTo>
                      <a:pt x="95250" y="925830"/>
                      <a:pt x="139700" y="944880"/>
                      <a:pt x="191770" y="960120"/>
                    </a:cubicBezTo>
                    <a:cubicBezTo>
                      <a:pt x="292100" y="989330"/>
                      <a:pt x="458470" y="993140"/>
                      <a:pt x="669290" y="984250"/>
                    </a:cubicBezTo>
                    <a:cubicBezTo>
                      <a:pt x="1084580" y="967740"/>
                      <a:pt x="2381250" y="727710"/>
                      <a:pt x="2519680" y="742950"/>
                    </a:cubicBezTo>
                    <a:cubicBezTo>
                      <a:pt x="2537460" y="745490"/>
                      <a:pt x="2543810" y="746760"/>
                      <a:pt x="2548890" y="754380"/>
                    </a:cubicBezTo>
                    <a:cubicBezTo>
                      <a:pt x="2555240" y="760730"/>
                      <a:pt x="2559050" y="775970"/>
                      <a:pt x="2556510" y="784860"/>
                    </a:cubicBezTo>
                    <a:cubicBezTo>
                      <a:pt x="2555240" y="793750"/>
                      <a:pt x="2545080" y="805180"/>
                      <a:pt x="2536190" y="807720"/>
                    </a:cubicBezTo>
                    <a:cubicBezTo>
                      <a:pt x="2527300" y="811530"/>
                      <a:pt x="2512060" y="808990"/>
                      <a:pt x="2504440" y="803910"/>
                    </a:cubicBezTo>
                    <a:cubicBezTo>
                      <a:pt x="2496820" y="798830"/>
                      <a:pt x="2490470" y="784860"/>
                      <a:pt x="2490470" y="775970"/>
                    </a:cubicBezTo>
                    <a:cubicBezTo>
                      <a:pt x="2490470" y="765810"/>
                      <a:pt x="2498090" y="753110"/>
                      <a:pt x="2505710" y="748030"/>
                    </a:cubicBezTo>
                    <a:cubicBezTo>
                      <a:pt x="2514600" y="742950"/>
                      <a:pt x="2528570" y="741680"/>
                      <a:pt x="2537460" y="745490"/>
                    </a:cubicBezTo>
                    <a:cubicBezTo>
                      <a:pt x="2546350" y="749300"/>
                      <a:pt x="2555240" y="762000"/>
                      <a:pt x="2557780" y="770890"/>
                    </a:cubicBezTo>
                    <a:cubicBezTo>
                      <a:pt x="2559050" y="777240"/>
                      <a:pt x="2557780" y="784860"/>
                      <a:pt x="2553970" y="791210"/>
                    </a:cubicBezTo>
                    <a:cubicBezTo>
                      <a:pt x="2550160" y="798830"/>
                      <a:pt x="2545080" y="803910"/>
                      <a:pt x="2528570" y="810260"/>
                    </a:cubicBezTo>
                    <a:cubicBezTo>
                      <a:pt x="2399030" y="861060"/>
                      <a:pt x="1050290" y="1033780"/>
                      <a:pt x="668020" y="1054100"/>
                    </a:cubicBezTo>
                    <a:cubicBezTo>
                      <a:pt x="499110" y="1062990"/>
                      <a:pt x="392430" y="1051560"/>
                      <a:pt x="300990" y="1045210"/>
                    </a:cubicBezTo>
                    <a:cubicBezTo>
                      <a:pt x="243840" y="1041400"/>
                      <a:pt x="207010" y="1038860"/>
                      <a:pt x="165100" y="1028700"/>
                    </a:cubicBezTo>
                    <a:cubicBezTo>
                      <a:pt x="128270" y="1018540"/>
                      <a:pt x="87630" y="1005840"/>
                      <a:pt x="60960" y="986790"/>
                    </a:cubicBezTo>
                    <a:cubicBezTo>
                      <a:pt x="39370" y="972820"/>
                      <a:pt x="19050" y="958850"/>
                      <a:pt x="11430" y="933450"/>
                    </a:cubicBezTo>
                    <a:cubicBezTo>
                      <a:pt x="0" y="894080"/>
                      <a:pt x="19050" y="817880"/>
                      <a:pt x="41910" y="763270"/>
                    </a:cubicBezTo>
                    <a:cubicBezTo>
                      <a:pt x="66040" y="702310"/>
                      <a:pt x="116840" y="640080"/>
                      <a:pt x="158750" y="588010"/>
                    </a:cubicBezTo>
                    <a:cubicBezTo>
                      <a:pt x="196850" y="539750"/>
                      <a:pt x="227330" y="506730"/>
                      <a:pt x="279400" y="461010"/>
                    </a:cubicBezTo>
                    <a:cubicBezTo>
                      <a:pt x="353060" y="394970"/>
                      <a:pt x="473710" y="304800"/>
                      <a:pt x="568960" y="240030"/>
                    </a:cubicBezTo>
                    <a:cubicBezTo>
                      <a:pt x="654050" y="181610"/>
                      <a:pt x="750570" y="123190"/>
                      <a:pt x="819150" y="85090"/>
                    </a:cubicBezTo>
                    <a:cubicBezTo>
                      <a:pt x="863600" y="60960"/>
                      <a:pt x="894080" y="43180"/>
                      <a:pt x="932180" y="29210"/>
                    </a:cubicBezTo>
                    <a:cubicBezTo>
                      <a:pt x="967740" y="17780"/>
                      <a:pt x="1013460" y="0"/>
                      <a:pt x="1038860" y="6350"/>
                    </a:cubicBezTo>
                    <a:cubicBezTo>
                      <a:pt x="1055370" y="10160"/>
                      <a:pt x="1073150" y="26670"/>
                      <a:pt x="1074420" y="39370"/>
                    </a:cubicBezTo>
                    <a:cubicBezTo>
                      <a:pt x="1075690" y="50800"/>
                      <a:pt x="1045210" y="78740"/>
                      <a:pt x="1045210" y="78740"/>
                    </a:cubicBezTo>
                  </a:path>
                </a:pathLst>
              </a:custGeom>
              <a:solidFill>
                <a:srgbClr val="000000">
                  <a:alpha val="57647"/>
                </a:srgbClr>
              </a:solidFill>
              <a:ln cap="sq">
                <a:noFill/>
                <a:prstDash val="solid"/>
                <a:miter/>
              </a:ln>
            </p:spPr>
          </p:sp>
        </p:grpSp>
      </p:grpSp>
      <p:sp>
        <p:nvSpPr>
          <p:cNvPr name="Freeform 38" id="38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51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371594" y="8333428"/>
            <a:ext cx="1594687" cy="2125022"/>
          </a:xfrm>
          <a:custGeom>
            <a:avLst/>
            <a:gdLst/>
            <a:ahLst/>
            <a:cxnLst/>
            <a:rect r="r" b="b" t="t" l="l"/>
            <a:pathLst>
              <a:path h="2125022" w="1594687">
                <a:moveTo>
                  <a:pt x="0" y="0"/>
                </a:moveTo>
                <a:lnTo>
                  <a:pt x="1594687" y="0"/>
                </a:lnTo>
                <a:lnTo>
                  <a:pt x="1594687" y="2125022"/>
                </a:lnTo>
                <a:lnTo>
                  <a:pt x="0" y="212502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455911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2878970" y="8348798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2" y="0"/>
                </a:lnTo>
                <a:lnTo>
                  <a:pt x="1561942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7270952" y="538430"/>
            <a:ext cx="7719281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ANIMAÇÕES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606896" y="2088639"/>
            <a:ext cx="4807626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Uma bola de Vôlei será arremessada.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057254" y="2481263"/>
            <a:ext cx="5865960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Ao atingir o inimigo, ela repingará aleatoriamente</a:t>
            </a:r>
          </a:p>
        </p:txBody>
      </p:sp>
      <p:sp>
        <p:nvSpPr>
          <p:cNvPr name="Freeform 45" id="45"/>
          <p:cNvSpPr/>
          <p:nvPr/>
        </p:nvSpPr>
        <p:spPr>
          <a:xfrm flipH="false" flipV="false" rot="0">
            <a:off x="3999828" y="8553018"/>
            <a:ext cx="1429899" cy="1905432"/>
          </a:xfrm>
          <a:custGeom>
            <a:avLst/>
            <a:gdLst/>
            <a:ahLst/>
            <a:cxnLst/>
            <a:rect r="r" b="b" t="t" l="l"/>
            <a:pathLst>
              <a:path h="1905432" w="1429899">
                <a:moveTo>
                  <a:pt x="0" y="0"/>
                </a:moveTo>
                <a:lnTo>
                  <a:pt x="1429899" y="0"/>
                </a:lnTo>
                <a:lnTo>
                  <a:pt x="1429899" y="1905432"/>
                </a:lnTo>
                <a:lnTo>
                  <a:pt x="0" y="190543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46" id="46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18</a:t>
            </a:r>
          </a:p>
        </p:txBody>
      </p:sp>
    </p:spTree>
  </p:cSld>
  <p:clrMapOvr>
    <a:masterClrMapping/>
  </p:clrMapOvr>
  <p:transition spd="slow">
    <p:push dir="l"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6212249" y="5207873"/>
            <a:ext cx="5038360" cy="6677344"/>
          </a:xfrm>
          <a:custGeom>
            <a:avLst/>
            <a:gdLst/>
            <a:ahLst/>
            <a:cxnLst/>
            <a:rect r="r" b="b" t="t" l="l"/>
            <a:pathLst>
              <a:path h="6677344" w="5038360">
                <a:moveTo>
                  <a:pt x="0" y="6677345"/>
                </a:moveTo>
                <a:lnTo>
                  <a:pt x="5038359" y="6677345"/>
                </a:lnTo>
                <a:lnTo>
                  <a:pt x="5038359" y="0"/>
                </a:lnTo>
                <a:lnTo>
                  <a:pt x="0" y="0"/>
                </a:lnTo>
                <a:lnTo>
                  <a:pt x="0" y="667734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2776409">
            <a:off x="-1536547" y="-258611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49"/>
                </a:moveTo>
                <a:lnTo>
                  <a:pt x="5130494" y="6799449"/>
                </a:lnTo>
                <a:lnTo>
                  <a:pt x="5130494" y="0"/>
                </a:lnTo>
                <a:lnTo>
                  <a:pt x="0" y="0"/>
                </a:lnTo>
                <a:lnTo>
                  <a:pt x="0" y="679944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825120" y="1622823"/>
            <a:ext cx="209357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>
            <a:off x="11373807" y="1622823"/>
            <a:ext cx="209357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104693" y="1220931"/>
            <a:ext cx="4078614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DESAFIOS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868831" y="2819856"/>
            <a:ext cx="4370772" cy="5380076"/>
            <a:chOff x="0" y="0"/>
            <a:chExt cx="1377604" cy="16957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77604" cy="1695722"/>
            </a:xfrm>
            <a:custGeom>
              <a:avLst/>
              <a:gdLst/>
              <a:ahLst/>
              <a:cxnLst/>
              <a:rect r="r" b="b" t="t" l="l"/>
              <a:pathLst>
                <a:path h="1695722" w="1377604">
                  <a:moveTo>
                    <a:pt x="90336" y="0"/>
                  </a:moveTo>
                  <a:lnTo>
                    <a:pt x="1287268" y="0"/>
                  </a:lnTo>
                  <a:cubicBezTo>
                    <a:pt x="1337159" y="0"/>
                    <a:pt x="1377604" y="40445"/>
                    <a:pt x="1377604" y="90336"/>
                  </a:cubicBezTo>
                  <a:lnTo>
                    <a:pt x="1377604" y="1605386"/>
                  </a:lnTo>
                  <a:cubicBezTo>
                    <a:pt x="1377604" y="1655277"/>
                    <a:pt x="1337159" y="1695722"/>
                    <a:pt x="1287268" y="1695722"/>
                  </a:cubicBezTo>
                  <a:lnTo>
                    <a:pt x="90336" y="1695722"/>
                  </a:lnTo>
                  <a:cubicBezTo>
                    <a:pt x="40445" y="1695722"/>
                    <a:pt x="0" y="1655277"/>
                    <a:pt x="0" y="1605386"/>
                  </a:cubicBezTo>
                  <a:lnTo>
                    <a:pt x="0" y="90336"/>
                  </a:lnTo>
                  <a:cubicBezTo>
                    <a:pt x="0" y="40445"/>
                    <a:pt x="40445" y="0"/>
                    <a:pt x="903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377604" cy="1752872"/>
            </a:xfrm>
            <a:prstGeom prst="rect">
              <a:avLst/>
            </a:prstGeom>
          </p:spPr>
          <p:txBody>
            <a:bodyPr anchor="ctr" rtlCol="false" tIns="42449" lIns="42449" bIns="42449" rIns="42449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2587298" y="4270283"/>
            <a:ext cx="2933838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926822" y="2739535"/>
            <a:ext cx="4317187" cy="1149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8"/>
              </a:lnSpc>
            </a:pPr>
            <a:r>
              <a:rPr lang="en-US" sz="6684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01.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95623" y="3684860"/>
            <a:ext cx="431718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GITHUB PAGES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9276" y="4717639"/>
            <a:ext cx="3789881" cy="252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 GitHub Pages tem uma série de regrinhas para que ele carregue as coisas.</a:t>
            </a:r>
          </a:p>
          <a:p>
            <a:pPr algn="ctr">
              <a:lnSpc>
                <a:spcPts val="2500"/>
              </a:lnSpc>
            </a:pPr>
          </a:p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Sofremos muito para descobrirmos como fazer e alterarmos os caminhos da maneira correta.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956411" y="2819856"/>
            <a:ext cx="4370772" cy="5380076"/>
            <a:chOff x="0" y="0"/>
            <a:chExt cx="1377604" cy="169572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77604" cy="1695722"/>
            </a:xfrm>
            <a:custGeom>
              <a:avLst/>
              <a:gdLst/>
              <a:ahLst/>
              <a:cxnLst/>
              <a:rect r="r" b="b" t="t" l="l"/>
              <a:pathLst>
                <a:path h="1695722" w="1377604">
                  <a:moveTo>
                    <a:pt x="90336" y="0"/>
                  </a:moveTo>
                  <a:lnTo>
                    <a:pt x="1287268" y="0"/>
                  </a:lnTo>
                  <a:cubicBezTo>
                    <a:pt x="1337159" y="0"/>
                    <a:pt x="1377604" y="40445"/>
                    <a:pt x="1377604" y="90336"/>
                  </a:cubicBezTo>
                  <a:lnTo>
                    <a:pt x="1377604" y="1605386"/>
                  </a:lnTo>
                  <a:cubicBezTo>
                    <a:pt x="1377604" y="1655277"/>
                    <a:pt x="1337159" y="1695722"/>
                    <a:pt x="1287268" y="1695722"/>
                  </a:cubicBezTo>
                  <a:lnTo>
                    <a:pt x="90336" y="1695722"/>
                  </a:lnTo>
                  <a:cubicBezTo>
                    <a:pt x="40445" y="1695722"/>
                    <a:pt x="0" y="1655277"/>
                    <a:pt x="0" y="1605386"/>
                  </a:cubicBezTo>
                  <a:lnTo>
                    <a:pt x="0" y="90336"/>
                  </a:lnTo>
                  <a:cubicBezTo>
                    <a:pt x="0" y="40445"/>
                    <a:pt x="40445" y="0"/>
                    <a:pt x="903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377604" cy="1752872"/>
            </a:xfrm>
            <a:prstGeom prst="rect">
              <a:avLst/>
            </a:prstGeom>
          </p:spPr>
          <p:txBody>
            <a:bodyPr anchor="ctr" rtlCol="false" tIns="42449" lIns="42449" bIns="42449" rIns="42449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>
            <a:off x="7674878" y="4270283"/>
            <a:ext cx="2933838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7014402" y="2739535"/>
            <a:ext cx="4317187" cy="1149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8"/>
              </a:lnSpc>
            </a:pPr>
            <a:r>
              <a:rPr lang="en-US" sz="6684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02.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83204" y="3684860"/>
            <a:ext cx="431718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JOGADAS INVÁLIDAS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46857" y="4566827"/>
            <a:ext cx="3789881" cy="346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Há certos movimentos de transferência de dedos que não deveriam ser disponibilizadas, como por exemplo transferir mais dedos do que uma mão comporta.</a:t>
            </a:r>
          </a:p>
          <a:p>
            <a:pPr algn="ctr">
              <a:lnSpc>
                <a:spcPts val="2500"/>
              </a:lnSpc>
            </a:pPr>
          </a:p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Por isso, várias condicionais tiveram de ser criadas para liberar os botões específicos de trocas.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045964" y="2872885"/>
            <a:ext cx="4370772" cy="5380076"/>
            <a:chOff x="0" y="0"/>
            <a:chExt cx="1377604" cy="169572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77604" cy="1695722"/>
            </a:xfrm>
            <a:custGeom>
              <a:avLst/>
              <a:gdLst/>
              <a:ahLst/>
              <a:cxnLst/>
              <a:rect r="r" b="b" t="t" l="l"/>
              <a:pathLst>
                <a:path h="1695722" w="1377604">
                  <a:moveTo>
                    <a:pt x="90336" y="0"/>
                  </a:moveTo>
                  <a:lnTo>
                    <a:pt x="1287268" y="0"/>
                  </a:lnTo>
                  <a:cubicBezTo>
                    <a:pt x="1337159" y="0"/>
                    <a:pt x="1377604" y="40445"/>
                    <a:pt x="1377604" y="90336"/>
                  </a:cubicBezTo>
                  <a:lnTo>
                    <a:pt x="1377604" y="1605386"/>
                  </a:lnTo>
                  <a:cubicBezTo>
                    <a:pt x="1377604" y="1655277"/>
                    <a:pt x="1337159" y="1695722"/>
                    <a:pt x="1287268" y="1695722"/>
                  </a:cubicBezTo>
                  <a:lnTo>
                    <a:pt x="90336" y="1695722"/>
                  </a:lnTo>
                  <a:cubicBezTo>
                    <a:pt x="40445" y="1695722"/>
                    <a:pt x="0" y="1655277"/>
                    <a:pt x="0" y="1605386"/>
                  </a:cubicBezTo>
                  <a:lnTo>
                    <a:pt x="0" y="90336"/>
                  </a:lnTo>
                  <a:cubicBezTo>
                    <a:pt x="0" y="40445"/>
                    <a:pt x="40445" y="0"/>
                    <a:pt x="903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377604" cy="1752872"/>
            </a:xfrm>
            <a:prstGeom prst="rect">
              <a:avLst/>
            </a:prstGeom>
          </p:spPr>
          <p:txBody>
            <a:bodyPr anchor="ctr" rtlCol="false" tIns="42449" lIns="42449" bIns="42449" rIns="42449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AutoShape 24" id="24"/>
          <p:cNvSpPr/>
          <p:nvPr/>
        </p:nvSpPr>
        <p:spPr>
          <a:xfrm>
            <a:off x="12764431" y="4323312"/>
            <a:ext cx="2933838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2103955" y="2792564"/>
            <a:ext cx="4317187" cy="1149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8"/>
              </a:lnSpc>
            </a:pPr>
            <a:r>
              <a:rPr lang="en-US" sz="6684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03.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72757" y="3737889"/>
            <a:ext cx="431718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ANIMAÇÕES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36833" y="4717639"/>
            <a:ext cx="3789881" cy="283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Enquanto fazíamos as animações, testávamos para ver se estava funcionando.</a:t>
            </a:r>
          </a:p>
          <a:p>
            <a:pPr algn="ctr">
              <a:lnSpc>
                <a:spcPts val="2500"/>
              </a:lnSpc>
            </a:pPr>
          </a:p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Quando estava errado, era difícil de identificar o erro, pois são inúmeras variáveis, e qualquer errinho de digitação compromete todo o código.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1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47625" y="8377062"/>
            <a:ext cx="1614664" cy="1909938"/>
          </a:xfrm>
          <a:custGeom>
            <a:avLst/>
            <a:gdLst/>
            <a:ahLst/>
            <a:cxnLst/>
            <a:rect r="r" b="b" t="t" l="l"/>
            <a:pathLst>
              <a:path h="1909938" w="1614664">
                <a:moveTo>
                  <a:pt x="0" y="0"/>
                </a:moveTo>
                <a:lnTo>
                  <a:pt x="1614664" y="0"/>
                </a:lnTo>
                <a:lnTo>
                  <a:pt x="1614664" y="1909938"/>
                </a:lnTo>
                <a:lnTo>
                  <a:pt x="0" y="19099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406880" y="8205612"/>
            <a:ext cx="1561943" cy="2081388"/>
          </a:xfrm>
          <a:custGeom>
            <a:avLst/>
            <a:gdLst/>
            <a:ahLst/>
            <a:cxnLst/>
            <a:rect r="r" b="b" t="t" l="l"/>
            <a:pathLst>
              <a:path h="2081388" w="1561943">
                <a:moveTo>
                  <a:pt x="0" y="0"/>
                </a:moveTo>
                <a:lnTo>
                  <a:pt x="1561943" y="0"/>
                </a:lnTo>
                <a:lnTo>
                  <a:pt x="1561943" y="2081388"/>
                </a:lnTo>
                <a:lnTo>
                  <a:pt x="0" y="2081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2490728" y="8387164"/>
            <a:ext cx="1594687" cy="2125022"/>
          </a:xfrm>
          <a:custGeom>
            <a:avLst/>
            <a:gdLst/>
            <a:ahLst/>
            <a:cxnLst/>
            <a:rect r="r" b="b" t="t" l="l"/>
            <a:pathLst>
              <a:path h="2125022" w="1594687">
                <a:moveTo>
                  <a:pt x="0" y="0"/>
                </a:moveTo>
                <a:lnTo>
                  <a:pt x="1594687" y="0"/>
                </a:lnTo>
                <a:lnTo>
                  <a:pt x="1594687" y="2125022"/>
                </a:lnTo>
                <a:lnTo>
                  <a:pt x="0" y="21250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3258936" y="8387164"/>
            <a:ext cx="1590560" cy="1899836"/>
          </a:xfrm>
          <a:custGeom>
            <a:avLst/>
            <a:gdLst/>
            <a:ahLst/>
            <a:cxnLst/>
            <a:rect r="r" b="b" t="t" l="l"/>
            <a:pathLst>
              <a:path h="1899836" w="1590560">
                <a:moveTo>
                  <a:pt x="0" y="0"/>
                </a:moveTo>
                <a:lnTo>
                  <a:pt x="1590561" y="0"/>
                </a:lnTo>
                <a:lnTo>
                  <a:pt x="1590561" y="1899836"/>
                </a:lnTo>
                <a:lnTo>
                  <a:pt x="0" y="189983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19</a:t>
            </a:r>
          </a:p>
        </p:txBody>
      </p:sp>
    </p:spTree>
  </p:cSld>
  <p:clrMapOvr>
    <a:masterClrMapping/>
  </p:clrMapOvr>
  <p:transition spd="slow">
    <p:push dir="l"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4756081" y="3836836"/>
            <a:ext cx="5828056" cy="7723930"/>
          </a:xfrm>
          <a:custGeom>
            <a:avLst/>
            <a:gdLst/>
            <a:ahLst/>
            <a:cxnLst/>
            <a:rect r="r" b="b" t="t" l="l"/>
            <a:pathLst>
              <a:path h="7723930" w="5828056">
                <a:moveTo>
                  <a:pt x="0" y="7723930"/>
                </a:moveTo>
                <a:lnTo>
                  <a:pt x="5828056" y="7723930"/>
                </a:lnTo>
                <a:lnTo>
                  <a:pt x="5828056" y="0"/>
                </a:lnTo>
                <a:lnTo>
                  <a:pt x="0" y="0"/>
                </a:lnTo>
                <a:lnTo>
                  <a:pt x="0" y="772393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59014">
            <a:off x="-2098936" y="-2598079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50"/>
                </a:moveTo>
                <a:lnTo>
                  <a:pt x="5130494" y="6799450"/>
                </a:lnTo>
                <a:lnTo>
                  <a:pt x="5130494" y="0"/>
                </a:lnTo>
                <a:lnTo>
                  <a:pt x="0" y="0"/>
                </a:lnTo>
                <a:lnTo>
                  <a:pt x="0" y="679945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7285549" y="5124450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5917060" y="8517634"/>
            <a:ext cx="2530114" cy="916609"/>
            <a:chOff x="0" y="0"/>
            <a:chExt cx="3373485" cy="122214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222145" cy="1222145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E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1594359" y="265569"/>
              <a:ext cx="1779126" cy="6243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2"/>
                </a:lnSpc>
              </a:pPr>
              <a:r>
                <a:rPr lang="en-US" sz="2744">
                  <a:solidFill>
                    <a:srgbClr val="FFFFFE"/>
                  </a:solidFill>
                  <a:latin typeface="Questrial"/>
                  <a:ea typeface="Questrial"/>
                  <a:cs typeface="Questrial"/>
                  <a:sym typeface="Questrial"/>
                </a:rPr>
                <a:t>Pages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001017" y="8597009"/>
            <a:ext cx="757859" cy="757859"/>
          </a:xfrm>
          <a:custGeom>
            <a:avLst/>
            <a:gdLst/>
            <a:ahLst/>
            <a:cxnLst/>
            <a:rect r="r" b="b" t="t" l="l"/>
            <a:pathLst>
              <a:path h="757859" w="757859">
                <a:moveTo>
                  <a:pt x="0" y="0"/>
                </a:moveTo>
                <a:lnTo>
                  <a:pt x="757858" y="0"/>
                </a:lnTo>
                <a:lnTo>
                  <a:pt x="757858" y="757859"/>
                </a:lnTo>
                <a:lnTo>
                  <a:pt x="0" y="757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13383" y="2256129"/>
            <a:ext cx="9061234" cy="237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99"/>
              </a:lnSpc>
            </a:pPr>
            <a:r>
              <a:rPr lang="en-US" sz="9999" spc="98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MUITO OBRIGADO!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55176" y="5553075"/>
            <a:ext cx="10377647" cy="52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https://github.com/Jogo-dos-dedos/Jogo-dos-dedos.git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47174" y="8759075"/>
            <a:ext cx="5885650" cy="355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7"/>
              </a:lnSpc>
            </a:pPr>
            <a:r>
              <a:rPr lang="en-US" sz="201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https://jogo-dos-dedos.github.io/Jogo-dos-dedos/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776947">
            <a:off x="14313479" y="-4031416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3" y="0"/>
                </a:lnTo>
                <a:lnTo>
                  <a:pt x="10663993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5230864" y="2497610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5"/>
                </a:lnTo>
                <a:lnTo>
                  <a:pt x="0" y="10836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848744" y="5150911"/>
            <a:ext cx="21985488" cy="10089413"/>
            <a:chOff x="-161290" y="232410"/>
            <a:chExt cx="12611100" cy="57873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0" t="-35789" r="0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7285549" y="2189107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192481" y="4721958"/>
            <a:ext cx="4195213" cy="5593617"/>
          </a:xfrm>
          <a:custGeom>
            <a:avLst/>
            <a:gdLst/>
            <a:ahLst/>
            <a:cxnLst/>
            <a:rect r="r" b="b" t="t" l="l"/>
            <a:pathLst>
              <a:path h="5593617" w="4195213">
                <a:moveTo>
                  <a:pt x="0" y="0"/>
                </a:moveTo>
                <a:lnTo>
                  <a:pt x="4195213" y="0"/>
                </a:lnTo>
                <a:lnTo>
                  <a:pt x="4195213" y="5593617"/>
                </a:lnTo>
                <a:lnTo>
                  <a:pt x="0" y="5593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35650" y="4712433"/>
            <a:ext cx="4180925" cy="5574567"/>
          </a:xfrm>
          <a:custGeom>
            <a:avLst/>
            <a:gdLst/>
            <a:ahLst/>
            <a:cxnLst/>
            <a:rect r="r" b="b" t="t" l="l"/>
            <a:pathLst>
              <a:path h="5574567" w="4180925">
                <a:moveTo>
                  <a:pt x="0" y="0"/>
                </a:moveTo>
                <a:lnTo>
                  <a:pt x="4180925" y="0"/>
                </a:lnTo>
                <a:lnTo>
                  <a:pt x="4180925" y="5574567"/>
                </a:lnTo>
                <a:lnTo>
                  <a:pt x="0" y="55745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60494" y="4721958"/>
            <a:ext cx="4173781" cy="5565042"/>
          </a:xfrm>
          <a:custGeom>
            <a:avLst/>
            <a:gdLst/>
            <a:ahLst/>
            <a:cxnLst/>
            <a:rect r="r" b="b" t="t" l="l"/>
            <a:pathLst>
              <a:path h="5565042" w="4173781">
                <a:moveTo>
                  <a:pt x="0" y="0"/>
                </a:moveTo>
                <a:lnTo>
                  <a:pt x="4173781" y="0"/>
                </a:lnTo>
                <a:lnTo>
                  <a:pt x="4173781" y="5565042"/>
                </a:lnTo>
                <a:lnTo>
                  <a:pt x="0" y="55650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527702" y="907631"/>
            <a:ext cx="9232597" cy="93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9"/>
              </a:lnSpc>
            </a:pPr>
            <a:r>
              <a:rPr lang="en-US" sz="6219" spc="615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QUEM SOMOS?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29702" y="2820803"/>
            <a:ext cx="12480415" cy="18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Handal, Bilibio e Daisuke, somos 3 estudantes do ensino médio no Ifsp, ambos do mesmo curso, 1º ano integrado ao técnico em desenvolvimento de sistemas.</a:t>
            </a:r>
          </a:p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Sabendo um pouco de python, c, Js, html e css tivemos o desafio de programar um jogo 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699498" y="7550367"/>
            <a:ext cx="2399061" cy="2736633"/>
          </a:xfrm>
          <a:custGeom>
            <a:avLst/>
            <a:gdLst/>
            <a:ahLst/>
            <a:cxnLst/>
            <a:rect r="r" b="b" t="t" l="l"/>
            <a:pathLst>
              <a:path h="2736633" w="2399061">
                <a:moveTo>
                  <a:pt x="0" y="0"/>
                </a:moveTo>
                <a:lnTo>
                  <a:pt x="2399062" y="0"/>
                </a:lnTo>
                <a:lnTo>
                  <a:pt x="2399062" y="2736633"/>
                </a:lnTo>
                <a:lnTo>
                  <a:pt x="0" y="27366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036" r="0" b="-1036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1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835346">
            <a:off x="9794235" y="-5348080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3" y="0"/>
                </a:lnTo>
                <a:lnTo>
                  <a:pt x="10663993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5462157" y="4868967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746787" y="4292993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8115300" y="1341434"/>
            <a:ext cx="9144000" cy="7604132"/>
            <a:chOff x="0" y="0"/>
            <a:chExt cx="2635913" cy="21920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7620" y="-2540"/>
              <a:ext cx="2643533" cy="2194560"/>
            </a:xfrm>
            <a:custGeom>
              <a:avLst/>
              <a:gdLst/>
              <a:ahLst/>
              <a:cxnLst/>
              <a:rect r="r" b="b" t="t" l="l"/>
              <a:pathLst>
                <a:path h="2194560" w="2643533">
                  <a:moveTo>
                    <a:pt x="2643533" y="394970"/>
                  </a:moveTo>
                  <a:cubicBezTo>
                    <a:pt x="2641922" y="394970"/>
                    <a:pt x="2640311" y="394970"/>
                    <a:pt x="2638700" y="393700"/>
                  </a:cubicBezTo>
                  <a:cubicBezTo>
                    <a:pt x="2630644" y="392430"/>
                    <a:pt x="2620977" y="393700"/>
                    <a:pt x="2616143" y="387350"/>
                  </a:cubicBezTo>
                  <a:cubicBezTo>
                    <a:pt x="2614532" y="384810"/>
                    <a:pt x="2609698" y="382270"/>
                    <a:pt x="2606476" y="381000"/>
                  </a:cubicBezTo>
                  <a:cubicBezTo>
                    <a:pt x="2600031" y="375920"/>
                    <a:pt x="2591975" y="370840"/>
                    <a:pt x="2583919" y="365760"/>
                  </a:cubicBezTo>
                  <a:lnTo>
                    <a:pt x="2569418" y="354330"/>
                  </a:lnTo>
                  <a:cubicBezTo>
                    <a:pt x="2567807" y="353060"/>
                    <a:pt x="2567807" y="351790"/>
                    <a:pt x="2567807" y="350520"/>
                  </a:cubicBezTo>
                  <a:cubicBezTo>
                    <a:pt x="2564585" y="347980"/>
                    <a:pt x="2559751" y="345440"/>
                    <a:pt x="2554918" y="345440"/>
                  </a:cubicBezTo>
                  <a:cubicBezTo>
                    <a:pt x="2546862" y="344170"/>
                    <a:pt x="2538806" y="344170"/>
                    <a:pt x="2530750" y="342900"/>
                  </a:cubicBezTo>
                  <a:lnTo>
                    <a:pt x="2524305" y="342900"/>
                  </a:lnTo>
                  <a:cubicBezTo>
                    <a:pt x="2516249" y="340360"/>
                    <a:pt x="2509804" y="339090"/>
                    <a:pt x="2501748" y="340360"/>
                  </a:cubicBezTo>
                  <a:cubicBezTo>
                    <a:pt x="2498526" y="340360"/>
                    <a:pt x="2495303" y="340360"/>
                    <a:pt x="2493692" y="337820"/>
                  </a:cubicBezTo>
                  <a:cubicBezTo>
                    <a:pt x="2492081" y="335280"/>
                    <a:pt x="2488859" y="334010"/>
                    <a:pt x="2487248" y="332740"/>
                  </a:cubicBezTo>
                  <a:cubicBezTo>
                    <a:pt x="2484025" y="330200"/>
                    <a:pt x="2479192" y="328930"/>
                    <a:pt x="2475969" y="327660"/>
                  </a:cubicBezTo>
                  <a:cubicBezTo>
                    <a:pt x="2469524" y="323850"/>
                    <a:pt x="2464691" y="320040"/>
                    <a:pt x="2456635" y="320040"/>
                  </a:cubicBezTo>
                  <a:cubicBezTo>
                    <a:pt x="2450190" y="320040"/>
                    <a:pt x="2443745" y="318770"/>
                    <a:pt x="2437300" y="317500"/>
                  </a:cubicBezTo>
                  <a:cubicBezTo>
                    <a:pt x="2435689" y="317500"/>
                    <a:pt x="2435689" y="317500"/>
                    <a:pt x="2435689" y="316230"/>
                  </a:cubicBezTo>
                  <a:cubicBezTo>
                    <a:pt x="2430856" y="311150"/>
                    <a:pt x="2422800" y="309880"/>
                    <a:pt x="2414744" y="309880"/>
                  </a:cubicBezTo>
                  <a:cubicBezTo>
                    <a:pt x="2411522" y="309880"/>
                    <a:pt x="2408299" y="308610"/>
                    <a:pt x="2408299" y="307340"/>
                  </a:cubicBezTo>
                  <a:cubicBezTo>
                    <a:pt x="2406688" y="303530"/>
                    <a:pt x="2403465" y="302260"/>
                    <a:pt x="2400243" y="302260"/>
                  </a:cubicBezTo>
                  <a:cubicBezTo>
                    <a:pt x="2395410" y="302260"/>
                    <a:pt x="2390576" y="300990"/>
                    <a:pt x="2387354" y="302260"/>
                  </a:cubicBezTo>
                  <a:cubicBezTo>
                    <a:pt x="2374464" y="306070"/>
                    <a:pt x="2364797" y="298450"/>
                    <a:pt x="2353518" y="297180"/>
                  </a:cubicBezTo>
                  <a:lnTo>
                    <a:pt x="2351907" y="295910"/>
                  </a:lnTo>
                  <a:cubicBezTo>
                    <a:pt x="2348685" y="289560"/>
                    <a:pt x="2340629" y="289560"/>
                    <a:pt x="2332573" y="288290"/>
                  </a:cubicBezTo>
                  <a:cubicBezTo>
                    <a:pt x="2332573" y="287020"/>
                    <a:pt x="2334184" y="287020"/>
                    <a:pt x="2334184" y="285750"/>
                  </a:cubicBezTo>
                  <a:cubicBezTo>
                    <a:pt x="2332573" y="285750"/>
                    <a:pt x="2330962" y="287020"/>
                    <a:pt x="2327739" y="287020"/>
                  </a:cubicBezTo>
                  <a:cubicBezTo>
                    <a:pt x="2326128" y="287020"/>
                    <a:pt x="2322906" y="288290"/>
                    <a:pt x="2321294" y="287020"/>
                  </a:cubicBezTo>
                  <a:cubicBezTo>
                    <a:pt x="2318072" y="283210"/>
                    <a:pt x="2313239" y="279400"/>
                    <a:pt x="2313239" y="275590"/>
                  </a:cubicBezTo>
                  <a:cubicBezTo>
                    <a:pt x="2313239" y="271780"/>
                    <a:pt x="2308405" y="271780"/>
                    <a:pt x="2306794" y="270510"/>
                  </a:cubicBezTo>
                  <a:lnTo>
                    <a:pt x="2303571" y="270510"/>
                  </a:lnTo>
                  <a:cubicBezTo>
                    <a:pt x="2297127" y="265430"/>
                    <a:pt x="2290682" y="264160"/>
                    <a:pt x="2282626" y="267970"/>
                  </a:cubicBezTo>
                  <a:cubicBezTo>
                    <a:pt x="2281015" y="264160"/>
                    <a:pt x="2284237" y="259080"/>
                    <a:pt x="2277792" y="257810"/>
                  </a:cubicBezTo>
                  <a:lnTo>
                    <a:pt x="2277792" y="256540"/>
                  </a:lnTo>
                  <a:cubicBezTo>
                    <a:pt x="2281015" y="250190"/>
                    <a:pt x="2276181" y="246380"/>
                    <a:pt x="2269736" y="243840"/>
                  </a:cubicBezTo>
                  <a:cubicBezTo>
                    <a:pt x="2264903" y="241300"/>
                    <a:pt x="2263291" y="238760"/>
                    <a:pt x="2263291" y="234950"/>
                  </a:cubicBezTo>
                  <a:lnTo>
                    <a:pt x="2263291" y="229870"/>
                  </a:lnTo>
                  <a:cubicBezTo>
                    <a:pt x="2256847" y="228600"/>
                    <a:pt x="2253624" y="223520"/>
                    <a:pt x="2250402" y="219710"/>
                  </a:cubicBezTo>
                  <a:cubicBezTo>
                    <a:pt x="2248791" y="214630"/>
                    <a:pt x="2245568" y="210820"/>
                    <a:pt x="2242346" y="207010"/>
                  </a:cubicBezTo>
                  <a:cubicBezTo>
                    <a:pt x="2239124" y="203200"/>
                    <a:pt x="2232679" y="200660"/>
                    <a:pt x="2232679" y="194310"/>
                  </a:cubicBezTo>
                  <a:cubicBezTo>
                    <a:pt x="2232679" y="190500"/>
                    <a:pt x="2231068" y="186690"/>
                    <a:pt x="2229456" y="182880"/>
                  </a:cubicBezTo>
                  <a:cubicBezTo>
                    <a:pt x="2226234" y="177800"/>
                    <a:pt x="2223012" y="173990"/>
                    <a:pt x="2218178" y="168910"/>
                  </a:cubicBezTo>
                  <a:cubicBezTo>
                    <a:pt x="2221401" y="165100"/>
                    <a:pt x="2224623" y="162560"/>
                    <a:pt x="2219789" y="158750"/>
                  </a:cubicBezTo>
                  <a:lnTo>
                    <a:pt x="2219789" y="156210"/>
                  </a:lnTo>
                  <a:cubicBezTo>
                    <a:pt x="2219789" y="154940"/>
                    <a:pt x="2218178" y="153670"/>
                    <a:pt x="2218178" y="152400"/>
                  </a:cubicBezTo>
                  <a:cubicBezTo>
                    <a:pt x="2216567" y="151130"/>
                    <a:pt x="2213344" y="149860"/>
                    <a:pt x="2211733" y="148590"/>
                  </a:cubicBezTo>
                  <a:cubicBezTo>
                    <a:pt x="2206900" y="144780"/>
                    <a:pt x="2203677" y="139700"/>
                    <a:pt x="2195621" y="142240"/>
                  </a:cubicBezTo>
                  <a:cubicBezTo>
                    <a:pt x="2192399" y="137160"/>
                    <a:pt x="2190788" y="132080"/>
                    <a:pt x="2189177" y="127000"/>
                  </a:cubicBezTo>
                  <a:cubicBezTo>
                    <a:pt x="2187565" y="123190"/>
                    <a:pt x="2185954" y="120650"/>
                    <a:pt x="2184343" y="116840"/>
                  </a:cubicBezTo>
                  <a:lnTo>
                    <a:pt x="2184343" y="115570"/>
                  </a:lnTo>
                  <a:cubicBezTo>
                    <a:pt x="2187565" y="110490"/>
                    <a:pt x="2182732" y="106680"/>
                    <a:pt x="2182732" y="102870"/>
                  </a:cubicBezTo>
                  <a:cubicBezTo>
                    <a:pt x="2182732" y="100330"/>
                    <a:pt x="2179509" y="97790"/>
                    <a:pt x="2177898" y="95250"/>
                  </a:cubicBezTo>
                  <a:cubicBezTo>
                    <a:pt x="2176287" y="91440"/>
                    <a:pt x="2171453" y="88900"/>
                    <a:pt x="2171453" y="85090"/>
                  </a:cubicBezTo>
                  <a:lnTo>
                    <a:pt x="2171453" y="64770"/>
                  </a:lnTo>
                  <a:cubicBezTo>
                    <a:pt x="2169842" y="57150"/>
                    <a:pt x="2166620" y="53340"/>
                    <a:pt x="2155341" y="52070"/>
                  </a:cubicBezTo>
                  <a:cubicBezTo>
                    <a:pt x="2153730" y="52070"/>
                    <a:pt x="2152119" y="52070"/>
                    <a:pt x="2152119" y="50800"/>
                  </a:cubicBezTo>
                  <a:cubicBezTo>
                    <a:pt x="2148897" y="46990"/>
                    <a:pt x="2144063" y="45720"/>
                    <a:pt x="2137618" y="44450"/>
                  </a:cubicBezTo>
                  <a:cubicBezTo>
                    <a:pt x="2132785" y="44450"/>
                    <a:pt x="2129563" y="44450"/>
                    <a:pt x="2126340" y="45720"/>
                  </a:cubicBezTo>
                  <a:cubicBezTo>
                    <a:pt x="2118284" y="49530"/>
                    <a:pt x="2110228" y="53340"/>
                    <a:pt x="2103783" y="58420"/>
                  </a:cubicBezTo>
                  <a:cubicBezTo>
                    <a:pt x="2095727" y="63500"/>
                    <a:pt x="2089283" y="67310"/>
                    <a:pt x="2079615" y="63500"/>
                  </a:cubicBezTo>
                  <a:lnTo>
                    <a:pt x="2076393" y="63500"/>
                  </a:lnTo>
                  <a:cubicBezTo>
                    <a:pt x="2073171" y="62230"/>
                    <a:pt x="2068337" y="60960"/>
                    <a:pt x="2065115" y="59690"/>
                  </a:cubicBezTo>
                  <a:cubicBezTo>
                    <a:pt x="2063503" y="60960"/>
                    <a:pt x="2061892" y="62230"/>
                    <a:pt x="2057059" y="60960"/>
                  </a:cubicBezTo>
                  <a:cubicBezTo>
                    <a:pt x="2047392" y="59690"/>
                    <a:pt x="2039336" y="58420"/>
                    <a:pt x="2031280" y="53340"/>
                  </a:cubicBezTo>
                  <a:cubicBezTo>
                    <a:pt x="2029668" y="52070"/>
                    <a:pt x="2026446" y="52070"/>
                    <a:pt x="2024835" y="52070"/>
                  </a:cubicBezTo>
                  <a:cubicBezTo>
                    <a:pt x="2018390" y="50800"/>
                    <a:pt x="2010334" y="49530"/>
                    <a:pt x="2002278" y="46990"/>
                  </a:cubicBezTo>
                  <a:cubicBezTo>
                    <a:pt x="2008723" y="43180"/>
                    <a:pt x="2007112" y="40640"/>
                    <a:pt x="2003889" y="38100"/>
                  </a:cubicBezTo>
                  <a:cubicBezTo>
                    <a:pt x="1999056" y="33020"/>
                    <a:pt x="1992611" y="33020"/>
                    <a:pt x="1987777" y="35560"/>
                  </a:cubicBezTo>
                  <a:cubicBezTo>
                    <a:pt x="1976499" y="39370"/>
                    <a:pt x="1965221" y="44450"/>
                    <a:pt x="1952331" y="48260"/>
                  </a:cubicBezTo>
                  <a:cubicBezTo>
                    <a:pt x="1947498" y="50800"/>
                    <a:pt x="1941053" y="52070"/>
                    <a:pt x="1934608" y="53340"/>
                  </a:cubicBezTo>
                  <a:cubicBezTo>
                    <a:pt x="1929774" y="54610"/>
                    <a:pt x="1924941" y="53340"/>
                    <a:pt x="1920107" y="54610"/>
                  </a:cubicBezTo>
                  <a:cubicBezTo>
                    <a:pt x="1915274" y="55880"/>
                    <a:pt x="1910440" y="57150"/>
                    <a:pt x="1903995" y="55880"/>
                  </a:cubicBezTo>
                  <a:cubicBezTo>
                    <a:pt x="1902384" y="55880"/>
                    <a:pt x="1899162" y="57150"/>
                    <a:pt x="1897551" y="57150"/>
                  </a:cubicBezTo>
                  <a:cubicBezTo>
                    <a:pt x="1894328" y="58420"/>
                    <a:pt x="1892717" y="59690"/>
                    <a:pt x="1889495" y="58420"/>
                  </a:cubicBezTo>
                  <a:cubicBezTo>
                    <a:pt x="1883050" y="58420"/>
                    <a:pt x="1879827" y="60960"/>
                    <a:pt x="1876605" y="63500"/>
                  </a:cubicBezTo>
                  <a:cubicBezTo>
                    <a:pt x="1873383" y="66040"/>
                    <a:pt x="1870160" y="71120"/>
                    <a:pt x="1866938" y="72390"/>
                  </a:cubicBezTo>
                  <a:cubicBezTo>
                    <a:pt x="1862104" y="73660"/>
                    <a:pt x="1858882" y="76200"/>
                    <a:pt x="1855660" y="78740"/>
                  </a:cubicBezTo>
                  <a:cubicBezTo>
                    <a:pt x="1852437" y="81280"/>
                    <a:pt x="1849215" y="82550"/>
                    <a:pt x="1845992" y="83820"/>
                  </a:cubicBezTo>
                  <a:cubicBezTo>
                    <a:pt x="1841159" y="86360"/>
                    <a:pt x="1836325" y="87630"/>
                    <a:pt x="1831492" y="90170"/>
                  </a:cubicBezTo>
                  <a:cubicBezTo>
                    <a:pt x="1826658" y="93980"/>
                    <a:pt x="1820213" y="96520"/>
                    <a:pt x="1813768" y="96520"/>
                  </a:cubicBezTo>
                  <a:cubicBezTo>
                    <a:pt x="1807324" y="97790"/>
                    <a:pt x="1799268" y="97790"/>
                    <a:pt x="1792823" y="101600"/>
                  </a:cubicBezTo>
                  <a:cubicBezTo>
                    <a:pt x="1792823" y="101600"/>
                    <a:pt x="1791212" y="102870"/>
                    <a:pt x="1789601" y="102870"/>
                  </a:cubicBezTo>
                  <a:cubicBezTo>
                    <a:pt x="1783156" y="102870"/>
                    <a:pt x="1776711" y="101600"/>
                    <a:pt x="1770266" y="101600"/>
                  </a:cubicBezTo>
                  <a:cubicBezTo>
                    <a:pt x="1765433" y="101600"/>
                    <a:pt x="1757377" y="100330"/>
                    <a:pt x="1754154" y="106680"/>
                  </a:cubicBezTo>
                  <a:cubicBezTo>
                    <a:pt x="1754154" y="106680"/>
                    <a:pt x="1752543" y="107950"/>
                    <a:pt x="1750932" y="107950"/>
                  </a:cubicBezTo>
                  <a:cubicBezTo>
                    <a:pt x="1746098" y="109220"/>
                    <a:pt x="1741265" y="111760"/>
                    <a:pt x="1736431" y="113030"/>
                  </a:cubicBezTo>
                  <a:cubicBezTo>
                    <a:pt x="1736431" y="115570"/>
                    <a:pt x="1731598" y="116840"/>
                    <a:pt x="1728375" y="116840"/>
                  </a:cubicBezTo>
                  <a:cubicBezTo>
                    <a:pt x="1713874" y="115570"/>
                    <a:pt x="1700985" y="115570"/>
                    <a:pt x="1686484" y="111760"/>
                  </a:cubicBezTo>
                  <a:cubicBezTo>
                    <a:pt x="1680039" y="110490"/>
                    <a:pt x="1673595" y="107950"/>
                    <a:pt x="1665539" y="105410"/>
                  </a:cubicBezTo>
                  <a:cubicBezTo>
                    <a:pt x="1663927" y="105410"/>
                    <a:pt x="1662316" y="104140"/>
                    <a:pt x="1660705" y="104140"/>
                  </a:cubicBezTo>
                  <a:cubicBezTo>
                    <a:pt x="1649427" y="104140"/>
                    <a:pt x="1638148" y="105410"/>
                    <a:pt x="1625259" y="105410"/>
                  </a:cubicBezTo>
                  <a:lnTo>
                    <a:pt x="1623648" y="105410"/>
                  </a:lnTo>
                  <a:cubicBezTo>
                    <a:pt x="1617203" y="102870"/>
                    <a:pt x="1609147" y="104140"/>
                    <a:pt x="1602702" y="107950"/>
                  </a:cubicBezTo>
                  <a:cubicBezTo>
                    <a:pt x="1601091" y="109220"/>
                    <a:pt x="1597868" y="110490"/>
                    <a:pt x="1596257" y="110490"/>
                  </a:cubicBezTo>
                  <a:cubicBezTo>
                    <a:pt x="1588201" y="109220"/>
                    <a:pt x="1581756" y="107950"/>
                    <a:pt x="1573701" y="106680"/>
                  </a:cubicBezTo>
                  <a:cubicBezTo>
                    <a:pt x="1565645" y="105410"/>
                    <a:pt x="1559200" y="104140"/>
                    <a:pt x="1551144" y="104140"/>
                  </a:cubicBezTo>
                  <a:cubicBezTo>
                    <a:pt x="1544699" y="104140"/>
                    <a:pt x="1538254" y="102870"/>
                    <a:pt x="1531810" y="100330"/>
                  </a:cubicBezTo>
                  <a:cubicBezTo>
                    <a:pt x="1525365" y="97790"/>
                    <a:pt x="1518920" y="96520"/>
                    <a:pt x="1512475" y="93980"/>
                  </a:cubicBezTo>
                  <a:cubicBezTo>
                    <a:pt x="1509253" y="92710"/>
                    <a:pt x="1504419" y="92710"/>
                    <a:pt x="1499586" y="91440"/>
                  </a:cubicBezTo>
                  <a:cubicBezTo>
                    <a:pt x="1499586" y="87630"/>
                    <a:pt x="1501197" y="85090"/>
                    <a:pt x="1501197" y="82550"/>
                  </a:cubicBezTo>
                  <a:cubicBezTo>
                    <a:pt x="1493141" y="85090"/>
                    <a:pt x="1488307" y="83820"/>
                    <a:pt x="1483474" y="81280"/>
                  </a:cubicBezTo>
                  <a:cubicBezTo>
                    <a:pt x="1480251" y="80010"/>
                    <a:pt x="1475418" y="80010"/>
                    <a:pt x="1472195" y="78740"/>
                  </a:cubicBezTo>
                  <a:lnTo>
                    <a:pt x="1467362" y="78740"/>
                  </a:lnTo>
                  <a:cubicBezTo>
                    <a:pt x="1460917" y="76200"/>
                    <a:pt x="1452861" y="76200"/>
                    <a:pt x="1444805" y="76200"/>
                  </a:cubicBezTo>
                  <a:cubicBezTo>
                    <a:pt x="1435138" y="76200"/>
                    <a:pt x="1423860" y="74930"/>
                    <a:pt x="1414192" y="69850"/>
                  </a:cubicBezTo>
                  <a:cubicBezTo>
                    <a:pt x="1406136" y="66040"/>
                    <a:pt x="1396469" y="63500"/>
                    <a:pt x="1386802" y="64770"/>
                  </a:cubicBezTo>
                  <a:cubicBezTo>
                    <a:pt x="1381968" y="66040"/>
                    <a:pt x="1377135" y="68580"/>
                    <a:pt x="1372301" y="69850"/>
                  </a:cubicBezTo>
                  <a:cubicBezTo>
                    <a:pt x="1364245" y="72390"/>
                    <a:pt x="1357801" y="77470"/>
                    <a:pt x="1349745" y="80010"/>
                  </a:cubicBezTo>
                  <a:cubicBezTo>
                    <a:pt x="1341689" y="82550"/>
                    <a:pt x="1332021" y="85090"/>
                    <a:pt x="1322354" y="87630"/>
                  </a:cubicBezTo>
                  <a:cubicBezTo>
                    <a:pt x="1317521" y="88900"/>
                    <a:pt x="1312687" y="91440"/>
                    <a:pt x="1307854" y="92710"/>
                  </a:cubicBezTo>
                  <a:cubicBezTo>
                    <a:pt x="1299798" y="95250"/>
                    <a:pt x="1293353" y="96520"/>
                    <a:pt x="1285297" y="99060"/>
                  </a:cubicBezTo>
                  <a:cubicBezTo>
                    <a:pt x="1280463" y="100330"/>
                    <a:pt x="1274018" y="104140"/>
                    <a:pt x="1269185" y="105410"/>
                  </a:cubicBezTo>
                  <a:cubicBezTo>
                    <a:pt x="1259518" y="107950"/>
                    <a:pt x="1249851" y="111760"/>
                    <a:pt x="1238572" y="113030"/>
                  </a:cubicBezTo>
                  <a:cubicBezTo>
                    <a:pt x="1233739" y="114300"/>
                    <a:pt x="1232127" y="116840"/>
                    <a:pt x="1228905" y="118110"/>
                  </a:cubicBezTo>
                  <a:lnTo>
                    <a:pt x="1214404" y="121920"/>
                  </a:lnTo>
                  <a:cubicBezTo>
                    <a:pt x="1204737" y="124460"/>
                    <a:pt x="1196681" y="127000"/>
                    <a:pt x="1187014" y="128270"/>
                  </a:cubicBezTo>
                  <a:cubicBezTo>
                    <a:pt x="1182180" y="129540"/>
                    <a:pt x="1175736" y="130810"/>
                    <a:pt x="1170902" y="132080"/>
                  </a:cubicBezTo>
                  <a:cubicBezTo>
                    <a:pt x="1169291" y="132080"/>
                    <a:pt x="1169291" y="133350"/>
                    <a:pt x="1167680" y="133350"/>
                  </a:cubicBezTo>
                  <a:cubicBezTo>
                    <a:pt x="1164457" y="135890"/>
                    <a:pt x="1161235" y="138430"/>
                    <a:pt x="1156401" y="139700"/>
                  </a:cubicBezTo>
                  <a:cubicBezTo>
                    <a:pt x="1148345" y="142240"/>
                    <a:pt x="1140289" y="144780"/>
                    <a:pt x="1132233" y="146050"/>
                  </a:cubicBezTo>
                  <a:cubicBezTo>
                    <a:pt x="1129011" y="147320"/>
                    <a:pt x="1124177" y="147320"/>
                    <a:pt x="1120955" y="147320"/>
                  </a:cubicBezTo>
                  <a:cubicBezTo>
                    <a:pt x="1111288" y="148590"/>
                    <a:pt x="1101621" y="152400"/>
                    <a:pt x="1091954" y="154940"/>
                  </a:cubicBezTo>
                  <a:cubicBezTo>
                    <a:pt x="1083898" y="157480"/>
                    <a:pt x="1075842" y="158750"/>
                    <a:pt x="1069397" y="161290"/>
                  </a:cubicBezTo>
                  <a:cubicBezTo>
                    <a:pt x="1059730" y="163830"/>
                    <a:pt x="1050062" y="166370"/>
                    <a:pt x="1045229" y="173990"/>
                  </a:cubicBezTo>
                  <a:cubicBezTo>
                    <a:pt x="1045229" y="175260"/>
                    <a:pt x="1042007" y="175260"/>
                    <a:pt x="1042007" y="175260"/>
                  </a:cubicBezTo>
                  <a:cubicBezTo>
                    <a:pt x="1037173" y="176530"/>
                    <a:pt x="1030728" y="177800"/>
                    <a:pt x="1025895" y="179070"/>
                  </a:cubicBezTo>
                  <a:cubicBezTo>
                    <a:pt x="1024283" y="180340"/>
                    <a:pt x="1022672" y="179070"/>
                    <a:pt x="1022672" y="177800"/>
                  </a:cubicBezTo>
                  <a:cubicBezTo>
                    <a:pt x="1021061" y="172720"/>
                    <a:pt x="1021061" y="166370"/>
                    <a:pt x="1011394" y="163830"/>
                  </a:cubicBezTo>
                  <a:lnTo>
                    <a:pt x="1009783" y="162560"/>
                  </a:lnTo>
                  <a:cubicBezTo>
                    <a:pt x="1009783" y="156210"/>
                    <a:pt x="1003338" y="153670"/>
                    <a:pt x="996893" y="151130"/>
                  </a:cubicBezTo>
                  <a:cubicBezTo>
                    <a:pt x="990448" y="148590"/>
                    <a:pt x="985615" y="147320"/>
                    <a:pt x="980781" y="142240"/>
                  </a:cubicBezTo>
                  <a:cubicBezTo>
                    <a:pt x="977559" y="138430"/>
                    <a:pt x="971114" y="135890"/>
                    <a:pt x="966280" y="132080"/>
                  </a:cubicBezTo>
                  <a:cubicBezTo>
                    <a:pt x="961447" y="129540"/>
                    <a:pt x="955002" y="128270"/>
                    <a:pt x="951780" y="123190"/>
                  </a:cubicBezTo>
                  <a:cubicBezTo>
                    <a:pt x="950169" y="120650"/>
                    <a:pt x="946946" y="119380"/>
                    <a:pt x="943724" y="116840"/>
                  </a:cubicBezTo>
                  <a:cubicBezTo>
                    <a:pt x="945335" y="116840"/>
                    <a:pt x="942113" y="116840"/>
                    <a:pt x="940501" y="115570"/>
                  </a:cubicBezTo>
                  <a:cubicBezTo>
                    <a:pt x="938890" y="114300"/>
                    <a:pt x="937279" y="114300"/>
                    <a:pt x="935668" y="113030"/>
                  </a:cubicBezTo>
                  <a:cubicBezTo>
                    <a:pt x="934057" y="110490"/>
                    <a:pt x="932445" y="107950"/>
                    <a:pt x="927612" y="107950"/>
                  </a:cubicBezTo>
                  <a:cubicBezTo>
                    <a:pt x="926001" y="107950"/>
                    <a:pt x="924389" y="106680"/>
                    <a:pt x="922778" y="105410"/>
                  </a:cubicBezTo>
                  <a:cubicBezTo>
                    <a:pt x="921167" y="105410"/>
                    <a:pt x="919556" y="104140"/>
                    <a:pt x="916333" y="104140"/>
                  </a:cubicBezTo>
                  <a:lnTo>
                    <a:pt x="896999" y="96520"/>
                  </a:lnTo>
                  <a:cubicBezTo>
                    <a:pt x="892166" y="93980"/>
                    <a:pt x="887332" y="90170"/>
                    <a:pt x="880887" y="88900"/>
                  </a:cubicBezTo>
                  <a:cubicBezTo>
                    <a:pt x="871220" y="86360"/>
                    <a:pt x="863164" y="82550"/>
                    <a:pt x="856719" y="76200"/>
                  </a:cubicBezTo>
                  <a:cubicBezTo>
                    <a:pt x="850274" y="69850"/>
                    <a:pt x="842219" y="66040"/>
                    <a:pt x="832551" y="62230"/>
                  </a:cubicBezTo>
                  <a:cubicBezTo>
                    <a:pt x="827718" y="59690"/>
                    <a:pt x="822884" y="58420"/>
                    <a:pt x="819662" y="57150"/>
                  </a:cubicBezTo>
                  <a:cubicBezTo>
                    <a:pt x="813217" y="53340"/>
                    <a:pt x="805161" y="50800"/>
                    <a:pt x="797105" y="48260"/>
                  </a:cubicBezTo>
                  <a:cubicBezTo>
                    <a:pt x="800327" y="44450"/>
                    <a:pt x="798716" y="44450"/>
                    <a:pt x="795494" y="43180"/>
                  </a:cubicBezTo>
                  <a:cubicBezTo>
                    <a:pt x="792271" y="41910"/>
                    <a:pt x="789049" y="41910"/>
                    <a:pt x="787438" y="40640"/>
                  </a:cubicBezTo>
                  <a:cubicBezTo>
                    <a:pt x="785827" y="36830"/>
                    <a:pt x="780993" y="36830"/>
                    <a:pt x="777771" y="34290"/>
                  </a:cubicBezTo>
                  <a:cubicBezTo>
                    <a:pt x="772937" y="30480"/>
                    <a:pt x="766492" y="26670"/>
                    <a:pt x="761659" y="22860"/>
                  </a:cubicBezTo>
                  <a:cubicBezTo>
                    <a:pt x="760048" y="21590"/>
                    <a:pt x="758436" y="20320"/>
                    <a:pt x="756825" y="20320"/>
                  </a:cubicBezTo>
                  <a:cubicBezTo>
                    <a:pt x="743936" y="19050"/>
                    <a:pt x="734269" y="12700"/>
                    <a:pt x="722990" y="8890"/>
                  </a:cubicBezTo>
                  <a:cubicBezTo>
                    <a:pt x="721379" y="7620"/>
                    <a:pt x="718157" y="6350"/>
                    <a:pt x="716545" y="6350"/>
                  </a:cubicBezTo>
                  <a:cubicBezTo>
                    <a:pt x="710101" y="6350"/>
                    <a:pt x="703656" y="7620"/>
                    <a:pt x="695600" y="7620"/>
                  </a:cubicBezTo>
                  <a:cubicBezTo>
                    <a:pt x="689155" y="7620"/>
                    <a:pt x="681099" y="6350"/>
                    <a:pt x="674654" y="5080"/>
                  </a:cubicBezTo>
                  <a:cubicBezTo>
                    <a:pt x="668210" y="3810"/>
                    <a:pt x="661765" y="3810"/>
                    <a:pt x="655320" y="1270"/>
                  </a:cubicBezTo>
                  <a:cubicBezTo>
                    <a:pt x="648875" y="0"/>
                    <a:pt x="644042" y="2540"/>
                    <a:pt x="639208" y="1270"/>
                  </a:cubicBezTo>
                  <a:cubicBezTo>
                    <a:pt x="635986" y="2540"/>
                    <a:pt x="627930" y="5080"/>
                    <a:pt x="623096" y="7620"/>
                  </a:cubicBezTo>
                  <a:cubicBezTo>
                    <a:pt x="616651" y="10160"/>
                    <a:pt x="610207" y="13970"/>
                    <a:pt x="603762" y="17780"/>
                  </a:cubicBezTo>
                  <a:cubicBezTo>
                    <a:pt x="595706" y="21590"/>
                    <a:pt x="586039" y="25400"/>
                    <a:pt x="576372" y="29210"/>
                  </a:cubicBezTo>
                  <a:cubicBezTo>
                    <a:pt x="574760" y="30480"/>
                    <a:pt x="571538" y="30480"/>
                    <a:pt x="568316" y="29210"/>
                  </a:cubicBezTo>
                  <a:cubicBezTo>
                    <a:pt x="565093" y="27940"/>
                    <a:pt x="561871" y="29210"/>
                    <a:pt x="558648" y="30480"/>
                  </a:cubicBezTo>
                  <a:cubicBezTo>
                    <a:pt x="553815" y="33020"/>
                    <a:pt x="547370" y="34290"/>
                    <a:pt x="542536" y="36830"/>
                  </a:cubicBezTo>
                  <a:cubicBezTo>
                    <a:pt x="534480" y="41910"/>
                    <a:pt x="526425" y="48260"/>
                    <a:pt x="515146" y="49530"/>
                  </a:cubicBezTo>
                  <a:cubicBezTo>
                    <a:pt x="508701" y="49530"/>
                    <a:pt x="502257" y="53340"/>
                    <a:pt x="495812" y="53340"/>
                  </a:cubicBezTo>
                  <a:cubicBezTo>
                    <a:pt x="490978" y="53340"/>
                    <a:pt x="487756" y="53340"/>
                    <a:pt x="482922" y="54610"/>
                  </a:cubicBezTo>
                  <a:cubicBezTo>
                    <a:pt x="476478" y="55880"/>
                    <a:pt x="470033" y="58420"/>
                    <a:pt x="461977" y="58420"/>
                  </a:cubicBezTo>
                  <a:cubicBezTo>
                    <a:pt x="452310" y="58420"/>
                    <a:pt x="444254" y="62230"/>
                    <a:pt x="434586" y="64770"/>
                  </a:cubicBezTo>
                  <a:cubicBezTo>
                    <a:pt x="424919" y="68580"/>
                    <a:pt x="416863" y="72390"/>
                    <a:pt x="407196" y="76200"/>
                  </a:cubicBezTo>
                  <a:cubicBezTo>
                    <a:pt x="400751" y="78740"/>
                    <a:pt x="394307" y="78740"/>
                    <a:pt x="386251" y="77470"/>
                  </a:cubicBezTo>
                  <a:cubicBezTo>
                    <a:pt x="381417" y="77470"/>
                    <a:pt x="378195" y="76200"/>
                    <a:pt x="374972" y="78740"/>
                  </a:cubicBezTo>
                  <a:lnTo>
                    <a:pt x="360472" y="86360"/>
                  </a:lnTo>
                  <a:cubicBezTo>
                    <a:pt x="354027" y="90170"/>
                    <a:pt x="349193" y="95250"/>
                    <a:pt x="344360" y="99060"/>
                  </a:cubicBezTo>
                  <a:cubicBezTo>
                    <a:pt x="337915" y="105410"/>
                    <a:pt x="334692" y="113030"/>
                    <a:pt x="325025" y="116840"/>
                  </a:cubicBezTo>
                  <a:cubicBezTo>
                    <a:pt x="323414" y="118110"/>
                    <a:pt x="321803" y="120650"/>
                    <a:pt x="320192" y="123190"/>
                  </a:cubicBezTo>
                  <a:cubicBezTo>
                    <a:pt x="318581" y="124460"/>
                    <a:pt x="318581" y="125730"/>
                    <a:pt x="316969" y="127000"/>
                  </a:cubicBezTo>
                  <a:cubicBezTo>
                    <a:pt x="312136" y="130810"/>
                    <a:pt x="307302" y="134620"/>
                    <a:pt x="304080" y="139700"/>
                  </a:cubicBezTo>
                  <a:cubicBezTo>
                    <a:pt x="300857" y="144780"/>
                    <a:pt x="292801" y="146050"/>
                    <a:pt x="289579" y="149860"/>
                  </a:cubicBezTo>
                  <a:cubicBezTo>
                    <a:pt x="284745" y="154940"/>
                    <a:pt x="275078" y="157480"/>
                    <a:pt x="268634" y="160020"/>
                  </a:cubicBezTo>
                  <a:cubicBezTo>
                    <a:pt x="258966" y="163830"/>
                    <a:pt x="250910" y="168910"/>
                    <a:pt x="246077" y="176530"/>
                  </a:cubicBezTo>
                  <a:cubicBezTo>
                    <a:pt x="246077" y="177800"/>
                    <a:pt x="246077" y="177800"/>
                    <a:pt x="244466" y="179070"/>
                  </a:cubicBezTo>
                  <a:cubicBezTo>
                    <a:pt x="233187" y="184150"/>
                    <a:pt x="221909" y="187960"/>
                    <a:pt x="210631" y="193040"/>
                  </a:cubicBezTo>
                  <a:cubicBezTo>
                    <a:pt x="202575" y="196850"/>
                    <a:pt x="192907" y="196850"/>
                    <a:pt x="184851" y="201930"/>
                  </a:cubicBezTo>
                  <a:cubicBezTo>
                    <a:pt x="181629" y="204470"/>
                    <a:pt x="176795" y="205740"/>
                    <a:pt x="171962" y="207010"/>
                  </a:cubicBezTo>
                  <a:cubicBezTo>
                    <a:pt x="162295" y="210820"/>
                    <a:pt x="152628" y="212090"/>
                    <a:pt x="146183" y="218440"/>
                  </a:cubicBezTo>
                  <a:cubicBezTo>
                    <a:pt x="138127" y="226060"/>
                    <a:pt x="126848" y="228600"/>
                    <a:pt x="118792" y="233680"/>
                  </a:cubicBezTo>
                  <a:cubicBezTo>
                    <a:pt x="107514" y="240030"/>
                    <a:pt x="96236" y="246380"/>
                    <a:pt x="84957" y="254000"/>
                  </a:cubicBezTo>
                  <a:cubicBezTo>
                    <a:pt x="78513" y="256540"/>
                    <a:pt x="72068" y="257810"/>
                    <a:pt x="65623" y="255270"/>
                  </a:cubicBezTo>
                  <a:cubicBezTo>
                    <a:pt x="62401" y="254000"/>
                    <a:pt x="59178" y="252730"/>
                    <a:pt x="57567" y="254000"/>
                  </a:cubicBezTo>
                  <a:cubicBezTo>
                    <a:pt x="51122" y="257810"/>
                    <a:pt x="43066" y="259080"/>
                    <a:pt x="35010" y="260350"/>
                  </a:cubicBezTo>
                  <a:cubicBezTo>
                    <a:pt x="33399" y="260350"/>
                    <a:pt x="31788" y="261620"/>
                    <a:pt x="30177" y="261620"/>
                  </a:cubicBezTo>
                  <a:cubicBezTo>
                    <a:pt x="26954" y="407670"/>
                    <a:pt x="18898" y="554990"/>
                    <a:pt x="10842" y="701040"/>
                  </a:cubicBezTo>
                  <a:cubicBezTo>
                    <a:pt x="3810" y="858520"/>
                    <a:pt x="15676" y="995680"/>
                    <a:pt x="14065" y="1153160"/>
                  </a:cubicBezTo>
                  <a:cubicBezTo>
                    <a:pt x="12454" y="1311910"/>
                    <a:pt x="0" y="1487170"/>
                    <a:pt x="15676" y="1644650"/>
                  </a:cubicBezTo>
                  <a:cubicBezTo>
                    <a:pt x="31788" y="1800860"/>
                    <a:pt x="51122" y="1957070"/>
                    <a:pt x="67234" y="2113280"/>
                  </a:cubicBezTo>
                  <a:lnTo>
                    <a:pt x="68845" y="2113280"/>
                  </a:lnTo>
                  <a:cubicBezTo>
                    <a:pt x="75290" y="2112010"/>
                    <a:pt x="81735" y="2112010"/>
                    <a:pt x="89791" y="2112010"/>
                  </a:cubicBezTo>
                  <a:cubicBezTo>
                    <a:pt x="99458" y="2110740"/>
                    <a:pt x="107514" y="2108200"/>
                    <a:pt x="117181" y="2108200"/>
                  </a:cubicBezTo>
                  <a:cubicBezTo>
                    <a:pt x="128460" y="2108200"/>
                    <a:pt x="139738" y="2109470"/>
                    <a:pt x="151016" y="2109470"/>
                  </a:cubicBezTo>
                  <a:cubicBezTo>
                    <a:pt x="162295" y="2109470"/>
                    <a:pt x="173573" y="2110740"/>
                    <a:pt x="183240" y="2112010"/>
                  </a:cubicBezTo>
                  <a:cubicBezTo>
                    <a:pt x="192907" y="2113280"/>
                    <a:pt x="200963" y="2113280"/>
                    <a:pt x="209019" y="2109470"/>
                  </a:cubicBezTo>
                  <a:lnTo>
                    <a:pt x="210630" y="2109470"/>
                  </a:lnTo>
                  <a:cubicBezTo>
                    <a:pt x="220298" y="2108200"/>
                    <a:pt x="229965" y="2106930"/>
                    <a:pt x="241243" y="2105660"/>
                  </a:cubicBezTo>
                  <a:cubicBezTo>
                    <a:pt x="244465" y="2105660"/>
                    <a:pt x="249299" y="2105660"/>
                    <a:pt x="250910" y="2106930"/>
                  </a:cubicBezTo>
                  <a:cubicBezTo>
                    <a:pt x="257355" y="2112010"/>
                    <a:pt x="263800" y="2110740"/>
                    <a:pt x="271856" y="2109470"/>
                  </a:cubicBezTo>
                  <a:cubicBezTo>
                    <a:pt x="279912" y="2108200"/>
                    <a:pt x="284745" y="2109470"/>
                    <a:pt x="291190" y="2112010"/>
                  </a:cubicBezTo>
                  <a:cubicBezTo>
                    <a:pt x="294412" y="2113280"/>
                    <a:pt x="297635" y="2113280"/>
                    <a:pt x="300857" y="2113280"/>
                  </a:cubicBezTo>
                  <a:lnTo>
                    <a:pt x="321803" y="2113280"/>
                  </a:lnTo>
                  <a:cubicBezTo>
                    <a:pt x="326636" y="2113280"/>
                    <a:pt x="331470" y="2115820"/>
                    <a:pt x="336304" y="2115820"/>
                  </a:cubicBezTo>
                  <a:cubicBezTo>
                    <a:pt x="342748" y="2117090"/>
                    <a:pt x="350804" y="2117090"/>
                    <a:pt x="357249" y="2117090"/>
                  </a:cubicBezTo>
                  <a:cubicBezTo>
                    <a:pt x="360471" y="2117090"/>
                    <a:pt x="363694" y="2119630"/>
                    <a:pt x="365305" y="2120900"/>
                  </a:cubicBezTo>
                  <a:cubicBezTo>
                    <a:pt x="379806" y="2124710"/>
                    <a:pt x="392695" y="2122170"/>
                    <a:pt x="407196" y="2122170"/>
                  </a:cubicBezTo>
                  <a:cubicBezTo>
                    <a:pt x="410418" y="2122170"/>
                    <a:pt x="413641" y="2119630"/>
                    <a:pt x="416863" y="2119630"/>
                  </a:cubicBezTo>
                  <a:cubicBezTo>
                    <a:pt x="428142" y="2118360"/>
                    <a:pt x="437809" y="2119630"/>
                    <a:pt x="447476" y="2123440"/>
                  </a:cubicBezTo>
                  <a:cubicBezTo>
                    <a:pt x="452310" y="2124710"/>
                    <a:pt x="458754" y="2124710"/>
                    <a:pt x="465199" y="2124710"/>
                  </a:cubicBezTo>
                  <a:lnTo>
                    <a:pt x="470033" y="2124710"/>
                  </a:lnTo>
                  <a:cubicBezTo>
                    <a:pt x="476477" y="2125980"/>
                    <a:pt x="481311" y="2128520"/>
                    <a:pt x="487756" y="2127250"/>
                  </a:cubicBezTo>
                  <a:cubicBezTo>
                    <a:pt x="495812" y="2125980"/>
                    <a:pt x="503868" y="2125980"/>
                    <a:pt x="513535" y="2124710"/>
                  </a:cubicBezTo>
                  <a:cubicBezTo>
                    <a:pt x="521591" y="2123440"/>
                    <a:pt x="529647" y="2124710"/>
                    <a:pt x="537703" y="2125980"/>
                  </a:cubicBezTo>
                  <a:cubicBezTo>
                    <a:pt x="539314" y="2125980"/>
                    <a:pt x="540925" y="2127250"/>
                    <a:pt x="542536" y="2125980"/>
                  </a:cubicBezTo>
                  <a:cubicBezTo>
                    <a:pt x="550592" y="2124710"/>
                    <a:pt x="557037" y="2122170"/>
                    <a:pt x="565093" y="2123440"/>
                  </a:cubicBezTo>
                  <a:cubicBezTo>
                    <a:pt x="571538" y="2124710"/>
                    <a:pt x="576371" y="2125980"/>
                    <a:pt x="582816" y="2127250"/>
                  </a:cubicBezTo>
                  <a:cubicBezTo>
                    <a:pt x="589261" y="2128520"/>
                    <a:pt x="594095" y="2129790"/>
                    <a:pt x="600539" y="2131060"/>
                  </a:cubicBezTo>
                  <a:cubicBezTo>
                    <a:pt x="608595" y="2132330"/>
                    <a:pt x="616651" y="2132330"/>
                    <a:pt x="623096" y="2133600"/>
                  </a:cubicBezTo>
                  <a:cubicBezTo>
                    <a:pt x="631152" y="2134870"/>
                    <a:pt x="635986" y="2139950"/>
                    <a:pt x="644042" y="2139950"/>
                  </a:cubicBezTo>
                  <a:cubicBezTo>
                    <a:pt x="652098" y="2139950"/>
                    <a:pt x="658542" y="2143760"/>
                    <a:pt x="666598" y="2146300"/>
                  </a:cubicBezTo>
                  <a:cubicBezTo>
                    <a:pt x="669821" y="2147570"/>
                    <a:pt x="673043" y="2147570"/>
                    <a:pt x="677877" y="2148840"/>
                  </a:cubicBezTo>
                  <a:cubicBezTo>
                    <a:pt x="687544" y="2150110"/>
                    <a:pt x="695600" y="2150110"/>
                    <a:pt x="705267" y="2151380"/>
                  </a:cubicBezTo>
                  <a:cubicBezTo>
                    <a:pt x="713323" y="2152650"/>
                    <a:pt x="721379" y="2155190"/>
                    <a:pt x="729435" y="2153920"/>
                  </a:cubicBezTo>
                  <a:cubicBezTo>
                    <a:pt x="742324" y="2152650"/>
                    <a:pt x="751992" y="2155190"/>
                    <a:pt x="763270" y="2157730"/>
                  </a:cubicBezTo>
                  <a:cubicBezTo>
                    <a:pt x="771326" y="2159000"/>
                    <a:pt x="777771" y="2162810"/>
                    <a:pt x="785827" y="2162810"/>
                  </a:cubicBezTo>
                  <a:cubicBezTo>
                    <a:pt x="795494" y="2164080"/>
                    <a:pt x="805161" y="2165350"/>
                    <a:pt x="811606" y="2170430"/>
                  </a:cubicBezTo>
                  <a:cubicBezTo>
                    <a:pt x="813217" y="2169160"/>
                    <a:pt x="814828" y="2169160"/>
                    <a:pt x="814828" y="2169160"/>
                  </a:cubicBezTo>
                  <a:cubicBezTo>
                    <a:pt x="819662" y="2170430"/>
                    <a:pt x="826106" y="2170430"/>
                    <a:pt x="830940" y="2171700"/>
                  </a:cubicBezTo>
                  <a:cubicBezTo>
                    <a:pt x="840607" y="2172970"/>
                    <a:pt x="848663" y="2175510"/>
                    <a:pt x="856719" y="2176780"/>
                  </a:cubicBezTo>
                  <a:cubicBezTo>
                    <a:pt x="861553" y="2178050"/>
                    <a:pt x="866386" y="2178050"/>
                    <a:pt x="869609" y="2180590"/>
                  </a:cubicBezTo>
                  <a:cubicBezTo>
                    <a:pt x="874442" y="2183130"/>
                    <a:pt x="879276" y="2184400"/>
                    <a:pt x="884110" y="2183130"/>
                  </a:cubicBezTo>
                  <a:cubicBezTo>
                    <a:pt x="888943" y="2183130"/>
                    <a:pt x="892165" y="2181860"/>
                    <a:pt x="896999" y="2183130"/>
                  </a:cubicBezTo>
                  <a:cubicBezTo>
                    <a:pt x="906666" y="2184400"/>
                    <a:pt x="914722" y="2188210"/>
                    <a:pt x="924389" y="2189480"/>
                  </a:cubicBezTo>
                  <a:cubicBezTo>
                    <a:pt x="927612" y="2190750"/>
                    <a:pt x="932445" y="2190750"/>
                    <a:pt x="937279" y="2189480"/>
                  </a:cubicBezTo>
                  <a:cubicBezTo>
                    <a:pt x="950168" y="2186940"/>
                    <a:pt x="963058" y="2186940"/>
                    <a:pt x="975948" y="2189480"/>
                  </a:cubicBezTo>
                  <a:cubicBezTo>
                    <a:pt x="984003" y="2190750"/>
                    <a:pt x="993671" y="2194560"/>
                    <a:pt x="1001727" y="2192020"/>
                  </a:cubicBezTo>
                  <a:cubicBezTo>
                    <a:pt x="1008171" y="2190750"/>
                    <a:pt x="1013005" y="2190750"/>
                    <a:pt x="1017839" y="2190750"/>
                  </a:cubicBezTo>
                  <a:cubicBezTo>
                    <a:pt x="1021061" y="2190750"/>
                    <a:pt x="1024283" y="2192020"/>
                    <a:pt x="1025895" y="2190750"/>
                  </a:cubicBezTo>
                  <a:cubicBezTo>
                    <a:pt x="1033950" y="2184400"/>
                    <a:pt x="1043618" y="2186940"/>
                    <a:pt x="1053285" y="2186940"/>
                  </a:cubicBezTo>
                  <a:cubicBezTo>
                    <a:pt x="1059730" y="2188210"/>
                    <a:pt x="1067786" y="2188210"/>
                    <a:pt x="1074230" y="2185670"/>
                  </a:cubicBezTo>
                  <a:lnTo>
                    <a:pt x="1077453" y="2185670"/>
                  </a:lnTo>
                  <a:cubicBezTo>
                    <a:pt x="1087120" y="2185670"/>
                    <a:pt x="1096787" y="2186940"/>
                    <a:pt x="1106454" y="2186940"/>
                  </a:cubicBezTo>
                  <a:lnTo>
                    <a:pt x="1109677" y="2186940"/>
                  </a:lnTo>
                  <a:cubicBezTo>
                    <a:pt x="1116121" y="2185670"/>
                    <a:pt x="1120955" y="2183130"/>
                    <a:pt x="1127400" y="2181860"/>
                  </a:cubicBezTo>
                  <a:cubicBezTo>
                    <a:pt x="1137067" y="2179320"/>
                    <a:pt x="1146734" y="2178050"/>
                    <a:pt x="1156401" y="2176780"/>
                  </a:cubicBezTo>
                  <a:cubicBezTo>
                    <a:pt x="1164457" y="2175510"/>
                    <a:pt x="1170902" y="2176780"/>
                    <a:pt x="1178958" y="2175510"/>
                  </a:cubicBezTo>
                  <a:cubicBezTo>
                    <a:pt x="1180569" y="2175510"/>
                    <a:pt x="1182180" y="2175510"/>
                    <a:pt x="1183792" y="2174240"/>
                  </a:cubicBezTo>
                  <a:cubicBezTo>
                    <a:pt x="1188625" y="2171700"/>
                    <a:pt x="1196681" y="2174240"/>
                    <a:pt x="1198292" y="2169160"/>
                  </a:cubicBezTo>
                  <a:lnTo>
                    <a:pt x="1199903" y="2169160"/>
                  </a:lnTo>
                  <a:cubicBezTo>
                    <a:pt x="1203126" y="2169160"/>
                    <a:pt x="1207959" y="2169160"/>
                    <a:pt x="1211182" y="2166620"/>
                  </a:cubicBezTo>
                  <a:cubicBezTo>
                    <a:pt x="1217627" y="2162810"/>
                    <a:pt x="1222460" y="2164080"/>
                    <a:pt x="1228905" y="2165350"/>
                  </a:cubicBezTo>
                  <a:cubicBezTo>
                    <a:pt x="1236961" y="2166620"/>
                    <a:pt x="1245017" y="2167890"/>
                    <a:pt x="1251462" y="2166620"/>
                  </a:cubicBezTo>
                  <a:cubicBezTo>
                    <a:pt x="1259518" y="2165350"/>
                    <a:pt x="1269185" y="2162810"/>
                    <a:pt x="1277241" y="2161540"/>
                  </a:cubicBezTo>
                  <a:cubicBezTo>
                    <a:pt x="1278852" y="2161540"/>
                    <a:pt x="1280463" y="2160270"/>
                    <a:pt x="1282074" y="2159000"/>
                  </a:cubicBezTo>
                  <a:cubicBezTo>
                    <a:pt x="1286908" y="2156460"/>
                    <a:pt x="1290130" y="2152650"/>
                    <a:pt x="1294964" y="2150110"/>
                  </a:cubicBezTo>
                  <a:cubicBezTo>
                    <a:pt x="1294964" y="2150110"/>
                    <a:pt x="1296575" y="2148840"/>
                    <a:pt x="1298186" y="2148840"/>
                  </a:cubicBezTo>
                  <a:cubicBezTo>
                    <a:pt x="1306242" y="2151380"/>
                    <a:pt x="1309465" y="2145030"/>
                    <a:pt x="1314298" y="2142490"/>
                  </a:cubicBezTo>
                  <a:cubicBezTo>
                    <a:pt x="1320743" y="2139950"/>
                    <a:pt x="1323965" y="2132330"/>
                    <a:pt x="1333633" y="2133600"/>
                  </a:cubicBezTo>
                  <a:lnTo>
                    <a:pt x="1335244" y="2133600"/>
                  </a:lnTo>
                  <a:cubicBezTo>
                    <a:pt x="1341689" y="2131060"/>
                    <a:pt x="1348133" y="2127250"/>
                    <a:pt x="1352967" y="2124710"/>
                  </a:cubicBezTo>
                  <a:cubicBezTo>
                    <a:pt x="1354578" y="2123440"/>
                    <a:pt x="1356189" y="2122170"/>
                    <a:pt x="1356189" y="2120900"/>
                  </a:cubicBezTo>
                  <a:cubicBezTo>
                    <a:pt x="1357801" y="2119630"/>
                    <a:pt x="1359412" y="2117090"/>
                    <a:pt x="1362634" y="2115820"/>
                  </a:cubicBezTo>
                  <a:cubicBezTo>
                    <a:pt x="1373912" y="2109470"/>
                    <a:pt x="1385191" y="2104390"/>
                    <a:pt x="1396469" y="2098040"/>
                  </a:cubicBezTo>
                  <a:cubicBezTo>
                    <a:pt x="1401303" y="2095500"/>
                    <a:pt x="1409359" y="2092960"/>
                    <a:pt x="1409359" y="2085340"/>
                  </a:cubicBezTo>
                  <a:cubicBezTo>
                    <a:pt x="1409359" y="2077720"/>
                    <a:pt x="1419026" y="2075180"/>
                    <a:pt x="1425471" y="2072640"/>
                  </a:cubicBezTo>
                  <a:cubicBezTo>
                    <a:pt x="1430304" y="2070100"/>
                    <a:pt x="1436749" y="2070100"/>
                    <a:pt x="1443194" y="2068830"/>
                  </a:cubicBezTo>
                  <a:cubicBezTo>
                    <a:pt x="1446416" y="2068830"/>
                    <a:pt x="1448027" y="2067560"/>
                    <a:pt x="1451250" y="2067560"/>
                  </a:cubicBezTo>
                  <a:cubicBezTo>
                    <a:pt x="1454472" y="2067560"/>
                    <a:pt x="1457694" y="2067560"/>
                    <a:pt x="1459306" y="2065020"/>
                  </a:cubicBezTo>
                  <a:cubicBezTo>
                    <a:pt x="1460917" y="2063750"/>
                    <a:pt x="1462528" y="2063750"/>
                    <a:pt x="1464139" y="2062480"/>
                  </a:cubicBezTo>
                  <a:cubicBezTo>
                    <a:pt x="1467362" y="2061210"/>
                    <a:pt x="1470584" y="2059940"/>
                    <a:pt x="1472195" y="2058670"/>
                  </a:cubicBezTo>
                  <a:lnTo>
                    <a:pt x="1481862" y="2058670"/>
                  </a:lnTo>
                  <a:cubicBezTo>
                    <a:pt x="1488307" y="2061210"/>
                    <a:pt x="1493141" y="2063750"/>
                    <a:pt x="1497974" y="2065020"/>
                  </a:cubicBezTo>
                  <a:cubicBezTo>
                    <a:pt x="1497974" y="2065020"/>
                    <a:pt x="1499586" y="2063750"/>
                    <a:pt x="1501197" y="2063750"/>
                  </a:cubicBezTo>
                  <a:cubicBezTo>
                    <a:pt x="1497974" y="2062480"/>
                    <a:pt x="1496363" y="2061210"/>
                    <a:pt x="1493141" y="2059940"/>
                  </a:cubicBezTo>
                  <a:cubicBezTo>
                    <a:pt x="1493141" y="2057400"/>
                    <a:pt x="1493141" y="2056130"/>
                    <a:pt x="1494752" y="2053590"/>
                  </a:cubicBezTo>
                  <a:cubicBezTo>
                    <a:pt x="1497974" y="2054860"/>
                    <a:pt x="1502808" y="2056130"/>
                    <a:pt x="1501197" y="2051050"/>
                  </a:cubicBezTo>
                  <a:lnTo>
                    <a:pt x="1502808" y="2049780"/>
                  </a:lnTo>
                  <a:cubicBezTo>
                    <a:pt x="1506030" y="2047240"/>
                    <a:pt x="1509253" y="2044700"/>
                    <a:pt x="1514086" y="2045970"/>
                  </a:cubicBezTo>
                  <a:cubicBezTo>
                    <a:pt x="1514086" y="2045970"/>
                    <a:pt x="1515697" y="2044700"/>
                    <a:pt x="1517309" y="2044700"/>
                  </a:cubicBezTo>
                  <a:lnTo>
                    <a:pt x="1526976" y="2048510"/>
                  </a:lnTo>
                  <a:cubicBezTo>
                    <a:pt x="1526976" y="2047240"/>
                    <a:pt x="1526976" y="2045970"/>
                    <a:pt x="1525365" y="2045970"/>
                  </a:cubicBezTo>
                  <a:lnTo>
                    <a:pt x="1526976" y="2045970"/>
                  </a:lnTo>
                  <a:cubicBezTo>
                    <a:pt x="1528587" y="2047240"/>
                    <a:pt x="1530198" y="2047240"/>
                    <a:pt x="1533421" y="2048510"/>
                  </a:cubicBezTo>
                  <a:cubicBezTo>
                    <a:pt x="1533421" y="2045970"/>
                    <a:pt x="1541477" y="2042160"/>
                    <a:pt x="1543088" y="2043430"/>
                  </a:cubicBezTo>
                  <a:lnTo>
                    <a:pt x="1544699" y="2043430"/>
                  </a:lnTo>
                  <a:cubicBezTo>
                    <a:pt x="1546310" y="2047240"/>
                    <a:pt x="1549532" y="2049780"/>
                    <a:pt x="1551144" y="2053590"/>
                  </a:cubicBezTo>
                  <a:cubicBezTo>
                    <a:pt x="1554366" y="2052320"/>
                    <a:pt x="1557588" y="2049780"/>
                    <a:pt x="1560811" y="2048510"/>
                  </a:cubicBezTo>
                  <a:cubicBezTo>
                    <a:pt x="1562422" y="2051050"/>
                    <a:pt x="1562422" y="2053590"/>
                    <a:pt x="1564033" y="2057400"/>
                  </a:cubicBezTo>
                  <a:cubicBezTo>
                    <a:pt x="1567256" y="2054860"/>
                    <a:pt x="1568867" y="2053590"/>
                    <a:pt x="1568867" y="2052320"/>
                  </a:cubicBezTo>
                  <a:cubicBezTo>
                    <a:pt x="1573700" y="2053590"/>
                    <a:pt x="1578534" y="2053590"/>
                    <a:pt x="1581756" y="2054860"/>
                  </a:cubicBezTo>
                  <a:cubicBezTo>
                    <a:pt x="1586590" y="2057400"/>
                    <a:pt x="1591424" y="2057400"/>
                    <a:pt x="1596257" y="2056130"/>
                  </a:cubicBezTo>
                  <a:cubicBezTo>
                    <a:pt x="1599480" y="2054860"/>
                    <a:pt x="1601091" y="2053590"/>
                    <a:pt x="1604313" y="2052320"/>
                  </a:cubicBezTo>
                  <a:cubicBezTo>
                    <a:pt x="1605924" y="2054860"/>
                    <a:pt x="1607536" y="2056130"/>
                    <a:pt x="1610758" y="2057400"/>
                  </a:cubicBezTo>
                  <a:cubicBezTo>
                    <a:pt x="1609147" y="2057400"/>
                    <a:pt x="1607536" y="2058670"/>
                    <a:pt x="1605924" y="2058670"/>
                  </a:cubicBezTo>
                  <a:cubicBezTo>
                    <a:pt x="1602702" y="2059940"/>
                    <a:pt x="1601091" y="2061210"/>
                    <a:pt x="1599480" y="2063750"/>
                  </a:cubicBezTo>
                  <a:cubicBezTo>
                    <a:pt x="1597868" y="2066290"/>
                    <a:pt x="1597868" y="2068830"/>
                    <a:pt x="1594646" y="2070100"/>
                  </a:cubicBezTo>
                  <a:cubicBezTo>
                    <a:pt x="1591424" y="2071370"/>
                    <a:pt x="1591424" y="2068830"/>
                    <a:pt x="1588201" y="2068830"/>
                  </a:cubicBezTo>
                  <a:cubicBezTo>
                    <a:pt x="1591424" y="2067560"/>
                    <a:pt x="1593035" y="2067560"/>
                    <a:pt x="1594646" y="2067560"/>
                  </a:cubicBezTo>
                  <a:lnTo>
                    <a:pt x="1594646" y="2065020"/>
                  </a:lnTo>
                  <a:cubicBezTo>
                    <a:pt x="1584979" y="2067560"/>
                    <a:pt x="1575312" y="2063750"/>
                    <a:pt x="1564033" y="2065020"/>
                  </a:cubicBezTo>
                  <a:cubicBezTo>
                    <a:pt x="1570478" y="2067560"/>
                    <a:pt x="1576923" y="2068830"/>
                    <a:pt x="1583368" y="2070100"/>
                  </a:cubicBezTo>
                  <a:lnTo>
                    <a:pt x="1580145" y="2072640"/>
                  </a:lnTo>
                  <a:cubicBezTo>
                    <a:pt x="1583368" y="2073910"/>
                    <a:pt x="1586590" y="2073910"/>
                    <a:pt x="1589812" y="2073910"/>
                  </a:cubicBezTo>
                  <a:lnTo>
                    <a:pt x="1589812" y="2075180"/>
                  </a:lnTo>
                  <a:cubicBezTo>
                    <a:pt x="1586590" y="2075180"/>
                    <a:pt x="1584979" y="2076450"/>
                    <a:pt x="1581756" y="2076450"/>
                  </a:cubicBezTo>
                  <a:lnTo>
                    <a:pt x="1581756" y="2077720"/>
                  </a:lnTo>
                  <a:lnTo>
                    <a:pt x="1596257" y="2077720"/>
                  </a:lnTo>
                  <a:cubicBezTo>
                    <a:pt x="1599480" y="2071370"/>
                    <a:pt x="1609147" y="2073910"/>
                    <a:pt x="1613980" y="2070100"/>
                  </a:cubicBezTo>
                  <a:lnTo>
                    <a:pt x="1617203" y="2070100"/>
                  </a:lnTo>
                  <a:lnTo>
                    <a:pt x="1612369" y="2073910"/>
                  </a:lnTo>
                  <a:cubicBezTo>
                    <a:pt x="1613980" y="2075180"/>
                    <a:pt x="1615592" y="2075180"/>
                    <a:pt x="1617203" y="2076450"/>
                  </a:cubicBezTo>
                  <a:cubicBezTo>
                    <a:pt x="1618814" y="2077720"/>
                    <a:pt x="1620425" y="2077720"/>
                    <a:pt x="1622036" y="2078990"/>
                  </a:cubicBezTo>
                  <a:cubicBezTo>
                    <a:pt x="1625259" y="2077720"/>
                    <a:pt x="1626870" y="2077720"/>
                    <a:pt x="1630092" y="2076450"/>
                  </a:cubicBezTo>
                  <a:cubicBezTo>
                    <a:pt x="1628481" y="2078990"/>
                    <a:pt x="1628481" y="2080260"/>
                    <a:pt x="1628481" y="2081530"/>
                  </a:cubicBezTo>
                  <a:lnTo>
                    <a:pt x="1636537" y="2081530"/>
                  </a:lnTo>
                  <a:lnTo>
                    <a:pt x="1636537" y="2077720"/>
                  </a:lnTo>
                  <a:cubicBezTo>
                    <a:pt x="1636537" y="2073910"/>
                    <a:pt x="1639760" y="2073910"/>
                    <a:pt x="1642982" y="2075180"/>
                  </a:cubicBezTo>
                  <a:cubicBezTo>
                    <a:pt x="1647815" y="2077720"/>
                    <a:pt x="1651038" y="2076450"/>
                    <a:pt x="1655871" y="2075180"/>
                  </a:cubicBezTo>
                  <a:cubicBezTo>
                    <a:pt x="1660705" y="2075180"/>
                    <a:pt x="1663927" y="2072640"/>
                    <a:pt x="1665539" y="2068830"/>
                  </a:cubicBezTo>
                  <a:lnTo>
                    <a:pt x="1659094" y="2068830"/>
                  </a:lnTo>
                  <a:cubicBezTo>
                    <a:pt x="1659094" y="2067560"/>
                    <a:pt x="1660705" y="2066290"/>
                    <a:pt x="1660705" y="2065020"/>
                  </a:cubicBezTo>
                  <a:lnTo>
                    <a:pt x="1660705" y="2059940"/>
                  </a:lnTo>
                  <a:lnTo>
                    <a:pt x="1662316" y="2059940"/>
                  </a:lnTo>
                  <a:cubicBezTo>
                    <a:pt x="1662316" y="2062480"/>
                    <a:pt x="1663927" y="2063750"/>
                    <a:pt x="1663927" y="2066290"/>
                  </a:cubicBezTo>
                  <a:cubicBezTo>
                    <a:pt x="1667150" y="2065020"/>
                    <a:pt x="1671983" y="2065020"/>
                    <a:pt x="1676817" y="2063750"/>
                  </a:cubicBezTo>
                  <a:lnTo>
                    <a:pt x="1676817" y="2067560"/>
                  </a:lnTo>
                  <a:cubicBezTo>
                    <a:pt x="1681650" y="2068830"/>
                    <a:pt x="1686484" y="2071370"/>
                    <a:pt x="1689706" y="2076450"/>
                  </a:cubicBezTo>
                  <a:cubicBezTo>
                    <a:pt x="1689706" y="2076450"/>
                    <a:pt x="1691318" y="2077720"/>
                    <a:pt x="1691318" y="2076450"/>
                  </a:cubicBezTo>
                  <a:lnTo>
                    <a:pt x="1705818" y="2072640"/>
                  </a:lnTo>
                  <a:cubicBezTo>
                    <a:pt x="1712263" y="2071370"/>
                    <a:pt x="1717097" y="2070100"/>
                    <a:pt x="1723541" y="2068830"/>
                  </a:cubicBezTo>
                  <a:cubicBezTo>
                    <a:pt x="1726764" y="2068830"/>
                    <a:pt x="1728375" y="2071370"/>
                    <a:pt x="1733209" y="2073910"/>
                  </a:cubicBezTo>
                  <a:cubicBezTo>
                    <a:pt x="1738042" y="2073910"/>
                    <a:pt x="1754154" y="2076450"/>
                    <a:pt x="1760599" y="2080260"/>
                  </a:cubicBezTo>
                  <a:cubicBezTo>
                    <a:pt x="1762210" y="2081530"/>
                    <a:pt x="1765432" y="2080260"/>
                    <a:pt x="1767044" y="2080260"/>
                  </a:cubicBezTo>
                  <a:cubicBezTo>
                    <a:pt x="1771877" y="2078990"/>
                    <a:pt x="1776711" y="2078990"/>
                    <a:pt x="1781544" y="2077720"/>
                  </a:cubicBezTo>
                  <a:lnTo>
                    <a:pt x="1783156" y="2078990"/>
                  </a:lnTo>
                  <a:cubicBezTo>
                    <a:pt x="1784767" y="2081530"/>
                    <a:pt x="1784767" y="2084070"/>
                    <a:pt x="1784767" y="2086610"/>
                  </a:cubicBezTo>
                  <a:cubicBezTo>
                    <a:pt x="1789600" y="2090420"/>
                    <a:pt x="1794434" y="2094230"/>
                    <a:pt x="1800879" y="2087880"/>
                  </a:cubicBezTo>
                  <a:cubicBezTo>
                    <a:pt x="1800879" y="2089150"/>
                    <a:pt x="1799268" y="2090420"/>
                    <a:pt x="1799268" y="2091690"/>
                  </a:cubicBezTo>
                  <a:cubicBezTo>
                    <a:pt x="1800879" y="2091690"/>
                    <a:pt x="1800879" y="2092960"/>
                    <a:pt x="1802490" y="2092960"/>
                  </a:cubicBezTo>
                  <a:cubicBezTo>
                    <a:pt x="1805712" y="2094230"/>
                    <a:pt x="1815380" y="2095500"/>
                    <a:pt x="1816991" y="2092960"/>
                  </a:cubicBezTo>
                  <a:cubicBezTo>
                    <a:pt x="1818602" y="2089150"/>
                    <a:pt x="1821824" y="2090420"/>
                    <a:pt x="1823436" y="2090420"/>
                  </a:cubicBezTo>
                  <a:cubicBezTo>
                    <a:pt x="1825047" y="2091690"/>
                    <a:pt x="1825047" y="2094230"/>
                    <a:pt x="1826658" y="2096770"/>
                  </a:cubicBezTo>
                  <a:lnTo>
                    <a:pt x="1826658" y="2087880"/>
                  </a:lnTo>
                  <a:cubicBezTo>
                    <a:pt x="1829880" y="2090420"/>
                    <a:pt x="1831492" y="2091690"/>
                    <a:pt x="1833103" y="2094230"/>
                  </a:cubicBezTo>
                  <a:cubicBezTo>
                    <a:pt x="1834714" y="2095500"/>
                    <a:pt x="1834714" y="2096770"/>
                    <a:pt x="1834714" y="2098040"/>
                  </a:cubicBezTo>
                  <a:cubicBezTo>
                    <a:pt x="1833103" y="2098040"/>
                    <a:pt x="1831492" y="2098040"/>
                    <a:pt x="1829880" y="2099310"/>
                  </a:cubicBezTo>
                  <a:lnTo>
                    <a:pt x="1825047" y="2099310"/>
                  </a:lnTo>
                  <a:cubicBezTo>
                    <a:pt x="1829880" y="2101850"/>
                    <a:pt x="1828269" y="2108200"/>
                    <a:pt x="1834714" y="2105660"/>
                  </a:cubicBezTo>
                  <a:cubicBezTo>
                    <a:pt x="1836325" y="2104390"/>
                    <a:pt x="1837936" y="2101850"/>
                    <a:pt x="1839548" y="2100580"/>
                  </a:cubicBezTo>
                  <a:cubicBezTo>
                    <a:pt x="1839548" y="2101850"/>
                    <a:pt x="1841159" y="2104390"/>
                    <a:pt x="1841159" y="2105660"/>
                  </a:cubicBezTo>
                  <a:cubicBezTo>
                    <a:pt x="1842770" y="2105660"/>
                    <a:pt x="1844381" y="2105660"/>
                    <a:pt x="1845992" y="2106930"/>
                  </a:cubicBezTo>
                  <a:cubicBezTo>
                    <a:pt x="1849215" y="2110740"/>
                    <a:pt x="1854048" y="2109470"/>
                    <a:pt x="1858882" y="2110740"/>
                  </a:cubicBezTo>
                  <a:cubicBezTo>
                    <a:pt x="1862104" y="2110740"/>
                    <a:pt x="1863715" y="2113280"/>
                    <a:pt x="1865327" y="2114550"/>
                  </a:cubicBezTo>
                  <a:cubicBezTo>
                    <a:pt x="1866938" y="2117090"/>
                    <a:pt x="1868549" y="2119630"/>
                    <a:pt x="1873382" y="2119630"/>
                  </a:cubicBezTo>
                  <a:cubicBezTo>
                    <a:pt x="1876605" y="2119630"/>
                    <a:pt x="1879827" y="2122170"/>
                    <a:pt x="1883050" y="2124710"/>
                  </a:cubicBezTo>
                  <a:cubicBezTo>
                    <a:pt x="1887883" y="2127250"/>
                    <a:pt x="1892717" y="2132330"/>
                    <a:pt x="1897550" y="2134870"/>
                  </a:cubicBezTo>
                  <a:cubicBezTo>
                    <a:pt x="1905606" y="2138680"/>
                    <a:pt x="1913662" y="2143760"/>
                    <a:pt x="1923330" y="2142490"/>
                  </a:cubicBezTo>
                  <a:cubicBezTo>
                    <a:pt x="1928163" y="2142490"/>
                    <a:pt x="1932997" y="2145030"/>
                    <a:pt x="1937830" y="2145030"/>
                  </a:cubicBezTo>
                  <a:cubicBezTo>
                    <a:pt x="1942664" y="2145030"/>
                    <a:pt x="1949109" y="2145030"/>
                    <a:pt x="1955553" y="2143760"/>
                  </a:cubicBezTo>
                  <a:cubicBezTo>
                    <a:pt x="1955553" y="2147570"/>
                    <a:pt x="1955553" y="2148840"/>
                    <a:pt x="1960387" y="2148840"/>
                  </a:cubicBezTo>
                  <a:cubicBezTo>
                    <a:pt x="1963609" y="2148840"/>
                    <a:pt x="1966832" y="2148840"/>
                    <a:pt x="1970054" y="2150110"/>
                  </a:cubicBezTo>
                  <a:cubicBezTo>
                    <a:pt x="1979721" y="2150110"/>
                    <a:pt x="1987777" y="2153920"/>
                    <a:pt x="1997444" y="2152650"/>
                  </a:cubicBezTo>
                  <a:cubicBezTo>
                    <a:pt x="2000667" y="2152650"/>
                    <a:pt x="2003889" y="2153920"/>
                    <a:pt x="2007112" y="2155190"/>
                  </a:cubicBezTo>
                  <a:cubicBezTo>
                    <a:pt x="2016779" y="2157730"/>
                    <a:pt x="2023224" y="2164080"/>
                    <a:pt x="2034502" y="2162810"/>
                  </a:cubicBezTo>
                  <a:cubicBezTo>
                    <a:pt x="2036113" y="2162810"/>
                    <a:pt x="2039336" y="2162810"/>
                    <a:pt x="2040947" y="2164080"/>
                  </a:cubicBezTo>
                  <a:cubicBezTo>
                    <a:pt x="2044169" y="2166620"/>
                    <a:pt x="2045780" y="2165350"/>
                    <a:pt x="2047391" y="2164080"/>
                  </a:cubicBezTo>
                  <a:cubicBezTo>
                    <a:pt x="2050614" y="2162810"/>
                    <a:pt x="2053836" y="2161540"/>
                    <a:pt x="2055447" y="2162810"/>
                  </a:cubicBezTo>
                  <a:cubicBezTo>
                    <a:pt x="2061892" y="2164080"/>
                    <a:pt x="2069948" y="2165350"/>
                    <a:pt x="2076393" y="2166620"/>
                  </a:cubicBezTo>
                  <a:lnTo>
                    <a:pt x="2082838" y="2166620"/>
                  </a:lnTo>
                  <a:cubicBezTo>
                    <a:pt x="2087671" y="2165350"/>
                    <a:pt x="2094116" y="2164080"/>
                    <a:pt x="2098950" y="2164080"/>
                  </a:cubicBezTo>
                  <a:cubicBezTo>
                    <a:pt x="2107006" y="2162810"/>
                    <a:pt x="2115062" y="2162810"/>
                    <a:pt x="2123118" y="2162810"/>
                  </a:cubicBezTo>
                  <a:lnTo>
                    <a:pt x="2126340" y="2162810"/>
                  </a:lnTo>
                  <a:cubicBezTo>
                    <a:pt x="2137618" y="2160270"/>
                    <a:pt x="2150508" y="2157730"/>
                    <a:pt x="2161786" y="2155190"/>
                  </a:cubicBezTo>
                  <a:cubicBezTo>
                    <a:pt x="2169842" y="2153920"/>
                    <a:pt x="2177898" y="2152650"/>
                    <a:pt x="2187565" y="2151380"/>
                  </a:cubicBezTo>
                  <a:cubicBezTo>
                    <a:pt x="2197232" y="2150110"/>
                    <a:pt x="2205288" y="2147570"/>
                    <a:pt x="2214956" y="2146300"/>
                  </a:cubicBezTo>
                  <a:cubicBezTo>
                    <a:pt x="2218178" y="2146300"/>
                    <a:pt x="2221400" y="2146300"/>
                    <a:pt x="2226234" y="2145030"/>
                  </a:cubicBezTo>
                  <a:cubicBezTo>
                    <a:pt x="2239124" y="2143760"/>
                    <a:pt x="2252013" y="2139950"/>
                    <a:pt x="2264903" y="2145030"/>
                  </a:cubicBezTo>
                  <a:lnTo>
                    <a:pt x="2284237" y="2148840"/>
                  </a:lnTo>
                  <a:cubicBezTo>
                    <a:pt x="2292293" y="2150110"/>
                    <a:pt x="2298738" y="2153920"/>
                    <a:pt x="2306794" y="2153920"/>
                  </a:cubicBezTo>
                  <a:cubicBezTo>
                    <a:pt x="2308405" y="2153920"/>
                    <a:pt x="2311627" y="2155190"/>
                    <a:pt x="2313239" y="2155190"/>
                  </a:cubicBezTo>
                  <a:cubicBezTo>
                    <a:pt x="2322906" y="2157730"/>
                    <a:pt x="2330962" y="2164080"/>
                    <a:pt x="2342240" y="2161540"/>
                  </a:cubicBezTo>
                  <a:cubicBezTo>
                    <a:pt x="2347074" y="2160270"/>
                    <a:pt x="2355129" y="2162810"/>
                    <a:pt x="2359963" y="2164080"/>
                  </a:cubicBezTo>
                  <a:cubicBezTo>
                    <a:pt x="2364797" y="2165350"/>
                    <a:pt x="2369630" y="2165350"/>
                    <a:pt x="2374464" y="2166620"/>
                  </a:cubicBezTo>
                  <a:lnTo>
                    <a:pt x="2374464" y="2169160"/>
                  </a:lnTo>
                  <a:cubicBezTo>
                    <a:pt x="2384131" y="2169160"/>
                    <a:pt x="2393798" y="2170430"/>
                    <a:pt x="2403465" y="2166620"/>
                  </a:cubicBezTo>
                  <a:cubicBezTo>
                    <a:pt x="2406688" y="2165350"/>
                    <a:pt x="2408299" y="2164080"/>
                    <a:pt x="2411521" y="2164080"/>
                  </a:cubicBezTo>
                  <a:cubicBezTo>
                    <a:pt x="2417966" y="2162810"/>
                    <a:pt x="2426022" y="2162810"/>
                    <a:pt x="2432467" y="2165350"/>
                  </a:cubicBezTo>
                  <a:cubicBezTo>
                    <a:pt x="2437300" y="2166620"/>
                    <a:pt x="2445356" y="2165350"/>
                    <a:pt x="2450190" y="2162810"/>
                  </a:cubicBezTo>
                  <a:cubicBezTo>
                    <a:pt x="2456635" y="2160270"/>
                    <a:pt x="2464691" y="2161540"/>
                    <a:pt x="2471135" y="2161540"/>
                  </a:cubicBezTo>
                  <a:cubicBezTo>
                    <a:pt x="2477580" y="2161540"/>
                    <a:pt x="2482414" y="2162810"/>
                    <a:pt x="2488859" y="2161540"/>
                  </a:cubicBezTo>
                  <a:cubicBezTo>
                    <a:pt x="2503359" y="2160270"/>
                    <a:pt x="2516249" y="2156460"/>
                    <a:pt x="2532361" y="2157730"/>
                  </a:cubicBezTo>
                  <a:cubicBezTo>
                    <a:pt x="2538806" y="2157730"/>
                    <a:pt x="2545250" y="2159000"/>
                    <a:pt x="2551695" y="2157730"/>
                  </a:cubicBezTo>
                  <a:cubicBezTo>
                    <a:pt x="2564585" y="2156460"/>
                    <a:pt x="2574252" y="2160270"/>
                    <a:pt x="2583919" y="2165350"/>
                  </a:cubicBezTo>
                  <a:cubicBezTo>
                    <a:pt x="2591975" y="2170430"/>
                    <a:pt x="2601642" y="2174240"/>
                    <a:pt x="2611309" y="2178050"/>
                  </a:cubicBezTo>
                  <a:cubicBezTo>
                    <a:pt x="2617754" y="2180590"/>
                    <a:pt x="2627421" y="2175510"/>
                    <a:pt x="2627421" y="2169160"/>
                  </a:cubicBezTo>
                  <a:lnTo>
                    <a:pt x="2627421" y="2157730"/>
                  </a:lnTo>
                  <a:cubicBezTo>
                    <a:pt x="2627421" y="2124710"/>
                    <a:pt x="2627421" y="2092960"/>
                    <a:pt x="2629032" y="2059940"/>
                  </a:cubicBezTo>
                  <a:cubicBezTo>
                    <a:pt x="2629032" y="2037080"/>
                    <a:pt x="2630644" y="2014220"/>
                    <a:pt x="2630644" y="1990090"/>
                  </a:cubicBezTo>
                  <a:cubicBezTo>
                    <a:pt x="2630644" y="1964690"/>
                    <a:pt x="2629032" y="447040"/>
                    <a:pt x="2629032" y="421640"/>
                  </a:cubicBezTo>
                  <a:cubicBezTo>
                    <a:pt x="2638700" y="410210"/>
                    <a:pt x="2635477" y="401320"/>
                    <a:pt x="2643533" y="394970"/>
                  </a:cubicBezTo>
                  <a:close/>
                  <a:moveTo>
                    <a:pt x="1601091" y="2052320"/>
                  </a:moveTo>
                  <a:cubicBezTo>
                    <a:pt x="1604313" y="2045970"/>
                    <a:pt x="1610758" y="2047240"/>
                    <a:pt x="1615592" y="2048510"/>
                  </a:cubicBezTo>
                  <a:cubicBezTo>
                    <a:pt x="1612369" y="2053590"/>
                    <a:pt x="1605924" y="2051050"/>
                    <a:pt x="1601091" y="2052320"/>
                  </a:cubicBezTo>
                  <a:close/>
                  <a:moveTo>
                    <a:pt x="1615592" y="2058670"/>
                  </a:moveTo>
                  <a:cubicBezTo>
                    <a:pt x="1617203" y="2056130"/>
                    <a:pt x="1617203" y="2052320"/>
                    <a:pt x="1622036" y="2052320"/>
                  </a:cubicBezTo>
                  <a:cubicBezTo>
                    <a:pt x="1623648" y="2052320"/>
                    <a:pt x="1626870" y="2053590"/>
                    <a:pt x="1628481" y="2053590"/>
                  </a:cubicBezTo>
                  <a:cubicBezTo>
                    <a:pt x="1626870" y="2056130"/>
                    <a:pt x="1625259" y="2057400"/>
                    <a:pt x="1623648" y="2059940"/>
                  </a:cubicBezTo>
                  <a:cubicBezTo>
                    <a:pt x="1622036" y="2059940"/>
                    <a:pt x="1618814" y="2059940"/>
                    <a:pt x="1615592" y="2058670"/>
                  </a:cubicBezTo>
                  <a:close/>
                  <a:moveTo>
                    <a:pt x="1622036" y="2071370"/>
                  </a:moveTo>
                  <a:cubicBezTo>
                    <a:pt x="1625259" y="2070100"/>
                    <a:pt x="1626870" y="2067560"/>
                    <a:pt x="1630092" y="2066290"/>
                  </a:cubicBezTo>
                  <a:cubicBezTo>
                    <a:pt x="1631704" y="2066290"/>
                    <a:pt x="1633315" y="2067560"/>
                    <a:pt x="1634926" y="2067560"/>
                  </a:cubicBezTo>
                  <a:cubicBezTo>
                    <a:pt x="1634926" y="2072640"/>
                    <a:pt x="1628481" y="2073910"/>
                    <a:pt x="1622036" y="2071370"/>
                  </a:cubicBezTo>
                  <a:close/>
                  <a:moveTo>
                    <a:pt x="1628481" y="2030730"/>
                  </a:moveTo>
                  <a:cubicBezTo>
                    <a:pt x="1630092" y="2032000"/>
                    <a:pt x="1630092" y="2033270"/>
                    <a:pt x="1633315" y="2034540"/>
                  </a:cubicBezTo>
                  <a:lnTo>
                    <a:pt x="1618814" y="2034540"/>
                  </a:lnTo>
                  <a:cubicBezTo>
                    <a:pt x="1618814" y="2033270"/>
                    <a:pt x="1618814" y="2032000"/>
                    <a:pt x="1620425" y="2030730"/>
                  </a:cubicBezTo>
                  <a:cubicBezTo>
                    <a:pt x="1626870" y="2030730"/>
                    <a:pt x="1628481" y="2030730"/>
                    <a:pt x="1628481" y="2025650"/>
                  </a:cubicBezTo>
                  <a:cubicBezTo>
                    <a:pt x="1633315" y="2026920"/>
                    <a:pt x="1639760" y="2023110"/>
                    <a:pt x="1641371" y="2029460"/>
                  </a:cubicBezTo>
                  <a:cubicBezTo>
                    <a:pt x="1636537" y="2030730"/>
                    <a:pt x="1633315" y="2030730"/>
                    <a:pt x="1628481" y="2030730"/>
                  </a:cubicBezTo>
                  <a:close/>
                </a:path>
              </a:pathLst>
            </a:custGeom>
            <a:blipFill>
              <a:blip r:embed="rId4"/>
              <a:stretch>
                <a:fillRect l="-24663" t="0" r="-23186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746787" y="2164261"/>
            <a:ext cx="7719281" cy="1565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6"/>
              </a:lnSpc>
            </a:pPr>
            <a:r>
              <a:rPr lang="en-US" sz="5200" spc="514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DESCRIÇÃO DO PROJETO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6787" y="4922730"/>
            <a:ext cx="5848914" cy="2816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Jogo dos dedos ou the fingers game, como preferir, é um jogo de adicionar dedos à mão do oponente.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Use sua lógica e crie estratégias para vencer seus inimigos.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Esse é um jogo two-player game, ou seja para duas pessoas.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7076397"/>
            <a:ext cx="2409343" cy="3210603"/>
          </a:xfrm>
          <a:custGeom>
            <a:avLst/>
            <a:gdLst/>
            <a:ahLst/>
            <a:cxnLst/>
            <a:rect r="r" b="b" t="t" l="l"/>
            <a:pathLst>
              <a:path h="3210603" w="2409343">
                <a:moveTo>
                  <a:pt x="0" y="0"/>
                </a:moveTo>
                <a:lnTo>
                  <a:pt x="2409343" y="0"/>
                </a:lnTo>
                <a:lnTo>
                  <a:pt x="2409343" y="3210603"/>
                </a:lnTo>
                <a:lnTo>
                  <a:pt x="0" y="32106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9660588"/>
            <a:ext cx="743188" cy="636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2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710603">
            <a:off x="15350608" y="-1614317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0"/>
                </a:moveTo>
                <a:lnTo>
                  <a:pt x="3817384" y="0"/>
                </a:lnTo>
                <a:lnTo>
                  <a:pt x="3817384" y="5059183"/>
                </a:lnTo>
                <a:lnTo>
                  <a:pt x="0" y="5059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41271">
            <a:off x="-1651755" y="6757385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0"/>
                </a:moveTo>
                <a:lnTo>
                  <a:pt x="5130493" y="0"/>
                </a:lnTo>
                <a:lnTo>
                  <a:pt x="5130493" y="6799450"/>
                </a:lnTo>
                <a:lnTo>
                  <a:pt x="0" y="67994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966694" y="3884164"/>
            <a:ext cx="1993776" cy="199377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E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327529" y="3884164"/>
            <a:ext cx="1993776" cy="199377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E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07251" y="3884164"/>
            <a:ext cx="1993776" cy="199377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086973" y="3884164"/>
            <a:ext cx="1993776" cy="1993776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E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6559948" y="4357139"/>
            <a:ext cx="1047826" cy="1047826"/>
          </a:xfrm>
          <a:custGeom>
            <a:avLst/>
            <a:gdLst/>
            <a:ahLst/>
            <a:cxnLst/>
            <a:rect r="r" b="b" t="t" l="l"/>
            <a:pathLst>
              <a:path h="1047826" w="1047826">
                <a:moveTo>
                  <a:pt x="0" y="0"/>
                </a:moveTo>
                <a:lnTo>
                  <a:pt x="1047826" y="0"/>
                </a:lnTo>
                <a:lnTo>
                  <a:pt x="1047826" y="1047826"/>
                </a:lnTo>
                <a:lnTo>
                  <a:pt x="0" y="10478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>
            <a:off x="7285549" y="2681506"/>
            <a:ext cx="3716901" cy="0"/>
          </a:xfrm>
          <a:prstGeom prst="line">
            <a:avLst/>
          </a:prstGeom>
          <a:ln cap="flat" w="381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2203182" y="4120651"/>
            <a:ext cx="1520801" cy="1520801"/>
          </a:xfrm>
          <a:custGeom>
            <a:avLst/>
            <a:gdLst/>
            <a:ahLst/>
            <a:cxnLst/>
            <a:rect r="r" b="b" t="t" l="l"/>
            <a:pathLst>
              <a:path h="1520801" w="1520801">
                <a:moveTo>
                  <a:pt x="0" y="0"/>
                </a:moveTo>
                <a:lnTo>
                  <a:pt x="1520801" y="0"/>
                </a:lnTo>
                <a:lnTo>
                  <a:pt x="1520801" y="1520802"/>
                </a:lnTo>
                <a:lnTo>
                  <a:pt x="0" y="15208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551753" y="4228666"/>
            <a:ext cx="1304772" cy="1304772"/>
          </a:xfrm>
          <a:custGeom>
            <a:avLst/>
            <a:gdLst/>
            <a:ahLst/>
            <a:cxnLst/>
            <a:rect r="r" b="b" t="t" l="l"/>
            <a:pathLst>
              <a:path h="1304772" w="1304772">
                <a:moveTo>
                  <a:pt x="0" y="0"/>
                </a:moveTo>
                <a:lnTo>
                  <a:pt x="1304772" y="0"/>
                </a:lnTo>
                <a:lnTo>
                  <a:pt x="1304772" y="1304772"/>
                </a:lnTo>
                <a:lnTo>
                  <a:pt x="0" y="13047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690297" y="4246931"/>
            <a:ext cx="1268241" cy="1268241"/>
          </a:xfrm>
          <a:custGeom>
            <a:avLst/>
            <a:gdLst/>
            <a:ahLst/>
            <a:cxnLst/>
            <a:rect r="r" b="b" t="t" l="l"/>
            <a:pathLst>
              <a:path h="1268241" w="1268241">
                <a:moveTo>
                  <a:pt x="0" y="0"/>
                </a:moveTo>
                <a:lnTo>
                  <a:pt x="1268241" y="0"/>
                </a:lnTo>
                <a:lnTo>
                  <a:pt x="1268241" y="1268241"/>
                </a:lnTo>
                <a:lnTo>
                  <a:pt x="0" y="126824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3623331" y="6089412"/>
            <a:ext cx="340217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Apresentar a ideia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56928" y="6930787"/>
            <a:ext cx="3134978" cy="211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 parte final, apresentar para uma banca um trabalho é a parte mais graificante, até porque seu jogo esta pronto e todos irão ver ele.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1617972"/>
            <a:ext cx="16230600" cy="752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spc="59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PONTOS PRINCIPAIS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6089412"/>
            <a:ext cx="3869765" cy="355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Montar o codigo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853746" y="6089412"/>
            <a:ext cx="2700786" cy="355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Lançar o jogo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03276" y="6089412"/>
            <a:ext cx="2361170" cy="355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Testar o jogo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28898" y="6930787"/>
            <a:ext cx="3669369" cy="701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 parte mais trabalhosa deste trabalho.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53746" y="7106986"/>
            <a:ext cx="3101579" cy="1054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Arrumar caminhos foi uma bosta de fazer, mas agora esta funcionando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514497" y="6930787"/>
            <a:ext cx="3138728" cy="1054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Uma coisa divertida e importante para detectar erros.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-9525" y="7466896"/>
            <a:ext cx="2142418" cy="2854909"/>
          </a:xfrm>
          <a:custGeom>
            <a:avLst/>
            <a:gdLst/>
            <a:ahLst/>
            <a:cxnLst/>
            <a:rect r="r" b="b" t="t" l="l"/>
            <a:pathLst>
              <a:path h="2854909" w="2142418">
                <a:moveTo>
                  <a:pt x="0" y="0"/>
                </a:moveTo>
                <a:lnTo>
                  <a:pt x="2142418" y="0"/>
                </a:lnTo>
                <a:lnTo>
                  <a:pt x="2142418" y="2854909"/>
                </a:lnTo>
                <a:lnTo>
                  <a:pt x="0" y="285490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3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007081">
            <a:off x="8949227" y="564944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134322">
            <a:off x="-2529068" y="-4689660"/>
            <a:ext cx="12090101" cy="9430279"/>
          </a:xfrm>
          <a:custGeom>
            <a:avLst/>
            <a:gdLst/>
            <a:ahLst/>
            <a:cxnLst/>
            <a:rect r="r" b="b" t="t" l="l"/>
            <a:pathLst>
              <a:path h="9430279" w="12090101">
                <a:moveTo>
                  <a:pt x="0" y="0"/>
                </a:moveTo>
                <a:lnTo>
                  <a:pt x="12090101" y="0"/>
                </a:lnTo>
                <a:lnTo>
                  <a:pt x="12090101" y="9430279"/>
                </a:lnTo>
                <a:lnTo>
                  <a:pt x="0" y="94302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515983" y="3701297"/>
            <a:ext cx="11256034" cy="1927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8100" spc="801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PROJETO</a:t>
            </a:r>
          </a:p>
          <a:p>
            <a:pPr algn="ctr">
              <a:lnSpc>
                <a:spcPts val="7290"/>
              </a:lnSpc>
            </a:pPr>
            <a:r>
              <a:rPr lang="en-US" sz="8100" spc="801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JOGO DOS DEDOS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15983" y="6139988"/>
            <a:ext cx="11256034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Processos</a:t>
            </a:r>
          </a:p>
        </p:txBody>
      </p:sp>
      <p:sp>
        <p:nvSpPr>
          <p:cNvPr name="AutoShape 6" id="6"/>
          <p:cNvSpPr/>
          <p:nvPr/>
        </p:nvSpPr>
        <p:spPr>
          <a:xfrm>
            <a:off x="7285549" y="5803791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-327384" y="7555537"/>
            <a:ext cx="2286806" cy="2731463"/>
          </a:xfrm>
          <a:custGeom>
            <a:avLst/>
            <a:gdLst/>
            <a:ahLst/>
            <a:cxnLst/>
            <a:rect r="r" b="b" t="t" l="l"/>
            <a:pathLst>
              <a:path h="2731463" w="2286806">
                <a:moveTo>
                  <a:pt x="0" y="0"/>
                </a:moveTo>
                <a:lnTo>
                  <a:pt x="2286807" y="0"/>
                </a:lnTo>
                <a:lnTo>
                  <a:pt x="2286807" y="2731463"/>
                </a:lnTo>
                <a:lnTo>
                  <a:pt x="0" y="27314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9660588"/>
            <a:ext cx="743188" cy="636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4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785" y="2557238"/>
            <a:ext cx="3737388" cy="6438444"/>
            <a:chOff x="0" y="0"/>
            <a:chExt cx="984333" cy="16957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4333" cy="1695722"/>
            </a:xfrm>
            <a:custGeom>
              <a:avLst/>
              <a:gdLst/>
              <a:ahLst/>
              <a:cxnLst/>
              <a:rect r="r" b="b" t="t" l="l"/>
              <a:pathLst>
                <a:path h="1695722" w="984333">
                  <a:moveTo>
                    <a:pt x="105645" y="0"/>
                  </a:moveTo>
                  <a:lnTo>
                    <a:pt x="878687" y="0"/>
                  </a:lnTo>
                  <a:cubicBezTo>
                    <a:pt x="937034" y="0"/>
                    <a:pt x="984333" y="47299"/>
                    <a:pt x="984333" y="105645"/>
                  </a:cubicBezTo>
                  <a:lnTo>
                    <a:pt x="984333" y="1590076"/>
                  </a:lnTo>
                  <a:cubicBezTo>
                    <a:pt x="984333" y="1618095"/>
                    <a:pt x="973202" y="1644967"/>
                    <a:pt x="953390" y="1664779"/>
                  </a:cubicBezTo>
                  <a:cubicBezTo>
                    <a:pt x="933578" y="1684591"/>
                    <a:pt x="906706" y="1695722"/>
                    <a:pt x="878687" y="1695722"/>
                  </a:cubicBezTo>
                  <a:lnTo>
                    <a:pt x="105645" y="1695722"/>
                  </a:lnTo>
                  <a:cubicBezTo>
                    <a:pt x="77627" y="1695722"/>
                    <a:pt x="50755" y="1684591"/>
                    <a:pt x="30943" y="1664779"/>
                  </a:cubicBezTo>
                  <a:cubicBezTo>
                    <a:pt x="11130" y="1644967"/>
                    <a:pt x="0" y="1618095"/>
                    <a:pt x="0" y="1590076"/>
                  </a:cubicBezTo>
                  <a:lnTo>
                    <a:pt x="0" y="105645"/>
                  </a:lnTo>
                  <a:cubicBezTo>
                    <a:pt x="0" y="47299"/>
                    <a:pt x="47299" y="0"/>
                    <a:pt x="105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984333" cy="175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3045311">
            <a:off x="8061378" y="1020864"/>
            <a:ext cx="2186850" cy="2186850"/>
          </a:xfrm>
          <a:custGeom>
            <a:avLst/>
            <a:gdLst/>
            <a:ahLst/>
            <a:cxnLst/>
            <a:rect r="r" b="b" t="t" l="l"/>
            <a:pathLst>
              <a:path h="2186850" w="2186850">
                <a:moveTo>
                  <a:pt x="0" y="0"/>
                </a:moveTo>
                <a:lnTo>
                  <a:pt x="2186850" y="0"/>
                </a:lnTo>
                <a:lnTo>
                  <a:pt x="2186850" y="2186850"/>
                </a:lnTo>
                <a:lnTo>
                  <a:pt x="0" y="21868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7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209465" y="2557238"/>
            <a:ext cx="3737388" cy="6438444"/>
            <a:chOff x="0" y="0"/>
            <a:chExt cx="984333" cy="169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4333" cy="1695722"/>
            </a:xfrm>
            <a:custGeom>
              <a:avLst/>
              <a:gdLst/>
              <a:ahLst/>
              <a:cxnLst/>
              <a:rect r="r" b="b" t="t" l="l"/>
              <a:pathLst>
                <a:path h="1695722" w="984333">
                  <a:moveTo>
                    <a:pt x="105645" y="0"/>
                  </a:moveTo>
                  <a:lnTo>
                    <a:pt x="878687" y="0"/>
                  </a:lnTo>
                  <a:cubicBezTo>
                    <a:pt x="937034" y="0"/>
                    <a:pt x="984333" y="47299"/>
                    <a:pt x="984333" y="105645"/>
                  </a:cubicBezTo>
                  <a:lnTo>
                    <a:pt x="984333" y="1590076"/>
                  </a:lnTo>
                  <a:cubicBezTo>
                    <a:pt x="984333" y="1618095"/>
                    <a:pt x="973202" y="1644967"/>
                    <a:pt x="953390" y="1664779"/>
                  </a:cubicBezTo>
                  <a:cubicBezTo>
                    <a:pt x="933578" y="1684591"/>
                    <a:pt x="906706" y="1695722"/>
                    <a:pt x="878687" y="1695722"/>
                  </a:cubicBezTo>
                  <a:lnTo>
                    <a:pt x="105645" y="1695722"/>
                  </a:lnTo>
                  <a:cubicBezTo>
                    <a:pt x="77627" y="1695722"/>
                    <a:pt x="50755" y="1684591"/>
                    <a:pt x="30943" y="1664779"/>
                  </a:cubicBezTo>
                  <a:cubicBezTo>
                    <a:pt x="11130" y="1644967"/>
                    <a:pt x="0" y="1618095"/>
                    <a:pt x="0" y="1590076"/>
                  </a:cubicBezTo>
                  <a:lnTo>
                    <a:pt x="0" y="105645"/>
                  </a:lnTo>
                  <a:cubicBezTo>
                    <a:pt x="0" y="47299"/>
                    <a:pt x="47299" y="0"/>
                    <a:pt x="105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84333" cy="175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41146" y="2557238"/>
            <a:ext cx="3737388" cy="6438444"/>
            <a:chOff x="0" y="0"/>
            <a:chExt cx="984333" cy="16957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84333" cy="1695722"/>
            </a:xfrm>
            <a:custGeom>
              <a:avLst/>
              <a:gdLst/>
              <a:ahLst/>
              <a:cxnLst/>
              <a:rect r="r" b="b" t="t" l="l"/>
              <a:pathLst>
                <a:path h="1695722" w="984333">
                  <a:moveTo>
                    <a:pt x="105645" y="0"/>
                  </a:moveTo>
                  <a:lnTo>
                    <a:pt x="878687" y="0"/>
                  </a:lnTo>
                  <a:cubicBezTo>
                    <a:pt x="937034" y="0"/>
                    <a:pt x="984333" y="47299"/>
                    <a:pt x="984333" y="105645"/>
                  </a:cubicBezTo>
                  <a:lnTo>
                    <a:pt x="984333" y="1590076"/>
                  </a:lnTo>
                  <a:cubicBezTo>
                    <a:pt x="984333" y="1618095"/>
                    <a:pt x="973202" y="1644967"/>
                    <a:pt x="953390" y="1664779"/>
                  </a:cubicBezTo>
                  <a:cubicBezTo>
                    <a:pt x="933578" y="1684591"/>
                    <a:pt x="906706" y="1695722"/>
                    <a:pt x="878687" y="1695722"/>
                  </a:cubicBezTo>
                  <a:lnTo>
                    <a:pt x="105645" y="1695722"/>
                  </a:lnTo>
                  <a:cubicBezTo>
                    <a:pt x="77627" y="1695722"/>
                    <a:pt x="50755" y="1684591"/>
                    <a:pt x="30943" y="1664779"/>
                  </a:cubicBezTo>
                  <a:cubicBezTo>
                    <a:pt x="11130" y="1644967"/>
                    <a:pt x="0" y="1618095"/>
                    <a:pt x="0" y="1590076"/>
                  </a:cubicBezTo>
                  <a:lnTo>
                    <a:pt x="0" y="105645"/>
                  </a:lnTo>
                  <a:cubicBezTo>
                    <a:pt x="0" y="47299"/>
                    <a:pt x="47299" y="0"/>
                    <a:pt x="105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984333" cy="175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472827" y="2557238"/>
            <a:ext cx="3737388" cy="6438444"/>
            <a:chOff x="0" y="0"/>
            <a:chExt cx="984333" cy="16957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84333" cy="1695722"/>
            </a:xfrm>
            <a:custGeom>
              <a:avLst/>
              <a:gdLst/>
              <a:ahLst/>
              <a:cxnLst/>
              <a:rect r="r" b="b" t="t" l="l"/>
              <a:pathLst>
                <a:path h="1695722" w="984333">
                  <a:moveTo>
                    <a:pt x="105645" y="0"/>
                  </a:moveTo>
                  <a:lnTo>
                    <a:pt x="878687" y="0"/>
                  </a:lnTo>
                  <a:cubicBezTo>
                    <a:pt x="937034" y="0"/>
                    <a:pt x="984333" y="47299"/>
                    <a:pt x="984333" y="105645"/>
                  </a:cubicBezTo>
                  <a:lnTo>
                    <a:pt x="984333" y="1590076"/>
                  </a:lnTo>
                  <a:cubicBezTo>
                    <a:pt x="984333" y="1618095"/>
                    <a:pt x="973202" y="1644967"/>
                    <a:pt x="953390" y="1664779"/>
                  </a:cubicBezTo>
                  <a:cubicBezTo>
                    <a:pt x="933578" y="1684591"/>
                    <a:pt x="906706" y="1695722"/>
                    <a:pt x="878687" y="1695722"/>
                  </a:cubicBezTo>
                  <a:lnTo>
                    <a:pt x="105645" y="1695722"/>
                  </a:lnTo>
                  <a:cubicBezTo>
                    <a:pt x="77627" y="1695722"/>
                    <a:pt x="50755" y="1684591"/>
                    <a:pt x="30943" y="1664779"/>
                  </a:cubicBezTo>
                  <a:cubicBezTo>
                    <a:pt x="11130" y="1644967"/>
                    <a:pt x="0" y="1618095"/>
                    <a:pt x="0" y="1590076"/>
                  </a:cubicBezTo>
                  <a:lnTo>
                    <a:pt x="0" y="105645"/>
                  </a:lnTo>
                  <a:cubicBezTo>
                    <a:pt x="0" y="47299"/>
                    <a:pt x="47299" y="0"/>
                    <a:pt x="105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984333" cy="175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1692136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5823817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9955498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4087178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9" id="19"/>
          <p:cNvSpPr/>
          <p:nvPr/>
        </p:nvSpPr>
        <p:spPr>
          <a:xfrm flipH="false" flipV="false" rot="-7566292">
            <a:off x="8050575" y="8365078"/>
            <a:ext cx="2186850" cy="2186850"/>
          </a:xfrm>
          <a:custGeom>
            <a:avLst/>
            <a:gdLst/>
            <a:ahLst/>
            <a:cxnLst/>
            <a:rect r="r" b="b" t="t" l="l"/>
            <a:pathLst>
              <a:path h="2186850" w="2186850">
                <a:moveTo>
                  <a:pt x="0" y="0"/>
                </a:moveTo>
                <a:lnTo>
                  <a:pt x="2186850" y="0"/>
                </a:lnTo>
                <a:lnTo>
                  <a:pt x="2186850" y="2186851"/>
                </a:lnTo>
                <a:lnTo>
                  <a:pt x="0" y="21868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7000"/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27372" y="2449249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01.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259053" y="2449249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02.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365954" y="2449249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03.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526210" y="2449249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8B6FF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04.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0695" y="3592248"/>
            <a:ext cx="3691568" cy="431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ESCOLHER QUAL IDEIA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232376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DESENVOLVIMENTO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365954" y="3592248"/>
            <a:ext cx="3691568" cy="431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TESTE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26141" y="4651620"/>
            <a:ext cx="3240676" cy="314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Assim que esse projeto de trabalho escolar foi anunciado, o jogo dos dedos foi a primeira ideia, mas tambem poderiamos ter escolhido fazer um quiz por exemplo, então essa foi uma parte importante do trabalho e ao mesmo tempo a parte mais facil.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457822" y="4651620"/>
            <a:ext cx="3240676" cy="346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Fazer o jogo dos dedos na web foi um pouco desafiador na parte de aprender o Javascript, porém no final até que não foi tão difícil.</a:t>
            </a:r>
          </a:p>
          <a:p>
            <a:pPr algn="ctr">
              <a:lnSpc>
                <a:spcPts val="2500"/>
              </a:lnSpc>
            </a:pPr>
          </a:p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 código chegou a mais de mil linhas para que o jogo funcionasse de forma correta.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758790" y="587946"/>
            <a:ext cx="10792026" cy="88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4"/>
              </a:lnSpc>
            </a:pPr>
            <a:r>
              <a:rPr lang="en-US" sz="5800" spc="57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ETAPAS DO PROJETO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499532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ENTREGA FINAL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589502" y="4651620"/>
            <a:ext cx="3240676" cy="283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Com o jogo pronto, os outros modos todos prontos, chegou a parte do teste, que muitas vezes nos fazia voltar para a parte de desenvolvimento, tanto por pequenos erros, tanto por ideias novas e assim por diante.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721183" y="4651620"/>
            <a:ext cx="3240676" cy="314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Como sempre surgiam ideias novas, tivemos que trabalhar muito para fazê-las, quando terminávamos, pensávamos em mais coisas.</a:t>
            </a:r>
          </a:p>
          <a:p>
            <a:pPr algn="ctr">
              <a:lnSpc>
                <a:spcPts val="2500"/>
              </a:lnSpc>
            </a:pPr>
          </a:p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No final, tivemos que abrir mão de algumas funções para cumprir o prazo.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0" y="7198936"/>
            <a:ext cx="2317386" cy="3088064"/>
          </a:xfrm>
          <a:custGeom>
            <a:avLst/>
            <a:gdLst/>
            <a:ahLst/>
            <a:cxnLst/>
            <a:rect r="r" b="b" t="t" l="l"/>
            <a:pathLst>
              <a:path h="3088064" w="2317386">
                <a:moveTo>
                  <a:pt x="0" y="0"/>
                </a:moveTo>
                <a:lnTo>
                  <a:pt x="2317386" y="0"/>
                </a:lnTo>
                <a:lnTo>
                  <a:pt x="2317386" y="3088064"/>
                </a:lnTo>
                <a:lnTo>
                  <a:pt x="0" y="3088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5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23812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602397" y="1405711"/>
            <a:ext cx="11261159" cy="948691"/>
            <a:chOff x="0" y="0"/>
            <a:chExt cx="15014879" cy="126492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525"/>
              <a:ext cx="15014879" cy="1204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80"/>
                </a:lnSpc>
              </a:pPr>
              <a:r>
                <a:rPr lang="en-US" sz="6000" spc="594">
                  <a:solidFill>
                    <a:srgbClr val="CB6CE6"/>
                  </a:solidFill>
                  <a:latin typeface="Questrial"/>
                  <a:ea typeface="Questrial"/>
                  <a:cs typeface="Questrial"/>
                  <a:sym typeface="Questrial"/>
                </a:rPr>
                <a:t>HOME PAGE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5029505" y="1239521"/>
              <a:ext cx="4955868" cy="0"/>
            </a:xfrm>
            <a:prstGeom prst="line">
              <a:avLst/>
            </a:prstGeom>
            <a:ln cap="flat" w="50800">
              <a:solidFill>
                <a:srgbClr val="3533CB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696960" y="2815946"/>
            <a:ext cx="3751068" cy="1393999"/>
            <a:chOff x="0" y="0"/>
            <a:chExt cx="5001424" cy="18586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186722" y="1412778"/>
              <a:ext cx="1578359" cy="445887"/>
            </a:xfrm>
            <a:custGeom>
              <a:avLst/>
              <a:gdLst/>
              <a:ahLst/>
              <a:cxnLst/>
              <a:rect r="r" b="b" t="t" l="l"/>
              <a:pathLst>
                <a:path h="445887" w="1578359">
                  <a:moveTo>
                    <a:pt x="0" y="0"/>
                  </a:moveTo>
                  <a:lnTo>
                    <a:pt x="1578359" y="0"/>
                  </a:lnTo>
                  <a:lnTo>
                    <a:pt x="1578359" y="445887"/>
                  </a:lnTo>
                  <a:lnTo>
                    <a:pt x="0" y="4458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398260"/>
              <a:ext cx="2271626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FFFFFE"/>
                  </a:solidFill>
                  <a:latin typeface="Questrial"/>
                  <a:ea typeface="Questrial"/>
                  <a:cs typeface="Questrial"/>
                  <a:sym typeface="Questrial"/>
                </a:rPr>
                <a:t>Play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FFFFFE"/>
                  </a:solidFill>
                  <a:latin typeface="Questrial"/>
                  <a:ea typeface="Questrial"/>
                  <a:cs typeface="Questrial"/>
                  <a:sym typeface="Questrial"/>
                </a:rPr>
                <a:t>Rules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271626" y="398262"/>
              <a:ext cx="2729797" cy="1014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FFFFE"/>
                  </a:solidFill>
                  <a:latin typeface="Questrial"/>
                  <a:ea typeface="Questrial"/>
                  <a:cs typeface="Questrial"/>
                  <a:sym typeface="Questrial"/>
                </a:rPr>
                <a:t>Leva ao Jogo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FFFFE"/>
                  </a:solidFill>
                  <a:latin typeface="Questrial"/>
                  <a:ea typeface="Questrial"/>
                  <a:cs typeface="Questrial"/>
                  <a:sym typeface="Questrial"/>
                </a:rPr>
                <a:t>Leva às Regras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true" rot="0">
              <a:off x="1186722" y="0"/>
              <a:ext cx="1578359" cy="445887"/>
            </a:xfrm>
            <a:custGeom>
              <a:avLst/>
              <a:gdLst/>
              <a:ahLst/>
              <a:cxnLst/>
              <a:rect r="r" b="b" t="t" l="l"/>
              <a:pathLst>
                <a:path h="445887" w="1578359">
                  <a:moveTo>
                    <a:pt x="0" y="445887"/>
                  </a:moveTo>
                  <a:lnTo>
                    <a:pt x="1578359" y="445887"/>
                  </a:lnTo>
                  <a:lnTo>
                    <a:pt x="1578359" y="0"/>
                  </a:lnTo>
                  <a:lnTo>
                    <a:pt x="0" y="0"/>
                  </a:lnTo>
                  <a:lnTo>
                    <a:pt x="0" y="445887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7429940" y="4209945"/>
            <a:ext cx="9928137" cy="5584577"/>
          </a:xfrm>
          <a:custGeom>
            <a:avLst/>
            <a:gdLst/>
            <a:ahLst/>
            <a:cxnLst/>
            <a:rect r="r" b="b" t="t" l="l"/>
            <a:pathLst>
              <a:path h="5584577" w="9928137">
                <a:moveTo>
                  <a:pt x="0" y="0"/>
                </a:moveTo>
                <a:lnTo>
                  <a:pt x="9928138" y="0"/>
                </a:lnTo>
                <a:lnTo>
                  <a:pt x="9928138" y="5584577"/>
                </a:lnTo>
                <a:lnTo>
                  <a:pt x="0" y="558457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180858" y="1281893"/>
            <a:ext cx="1170906" cy="1196328"/>
          </a:xfrm>
          <a:custGeom>
            <a:avLst/>
            <a:gdLst/>
            <a:ahLst/>
            <a:cxnLst/>
            <a:rect r="r" b="b" t="t" l="l"/>
            <a:pathLst>
              <a:path h="1196328" w="1170906">
                <a:moveTo>
                  <a:pt x="0" y="0"/>
                </a:moveTo>
                <a:lnTo>
                  <a:pt x="1170905" y="0"/>
                </a:lnTo>
                <a:lnTo>
                  <a:pt x="1170905" y="1196328"/>
                </a:lnTo>
                <a:lnTo>
                  <a:pt x="0" y="119632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57519" y="5803642"/>
            <a:ext cx="5924541" cy="3332555"/>
          </a:xfrm>
          <a:custGeom>
            <a:avLst/>
            <a:gdLst/>
            <a:ahLst/>
            <a:cxnLst/>
            <a:rect r="r" b="b" t="t" l="l"/>
            <a:pathLst>
              <a:path h="3332555" w="5924541">
                <a:moveTo>
                  <a:pt x="0" y="0"/>
                </a:moveTo>
                <a:lnTo>
                  <a:pt x="5924542" y="0"/>
                </a:lnTo>
                <a:lnTo>
                  <a:pt x="5924542" y="3332554"/>
                </a:lnTo>
                <a:lnTo>
                  <a:pt x="0" y="333255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144000" y="550115"/>
            <a:ext cx="6093225" cy="2962830"/>
          </a:xfrm>
          <a:custGeom>
            <a:avLst/>
            <a:gdLst/>
            <a:ahLst/>
            <a:cxnLst/>
            <a:rect r="r" b="b" t="t" l="l"/>
            <a:pathLst>
              <a:path h="2962830" w="6093225">
                <a:moveTo>
                  <a:pt x="0" y="0"/>
                </a:moveTo>
                <a:lnTo>
                  <a:pt x="6093225" y="0"/>
                </a:lnTo>
                <a:lnTo>
                  <a:pt x="6093225" y="2962831"/>
                </a:lnTo>
                <a:lnTo>
                  <a:pt x="0" y="296283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71116" y="4619520"/>
            <a:ext cx="2296550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Foco em algo limpo e simples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0" y="7705163"/>
            <a:ext cx="1937497" cy="2581837"/>
          </a:xfrm>
          <a:custGeom>
            <a:avLst/>
            <a:gdLst/>
            <a:ahLst/>
            <a:cxnLst/>
            <a:rect r="r" b="b" t="t" l="l"/>
            <a:pathLst>
              <a:path h="2581837" w="1937497">
                <a:moveTo>
                  <a:pt x="0" y="0"/>
                </a:moveTo>
                <a:lnTo>
                  <a:pt x="1937497" y="0"/>
                </a:lnTo>
                <a:lnTo>
                  <a:pt x="1937497" y="2581837"/>
                </a:lnTo>
                <a:lnTo>
                  <a:pt x="0" y="258183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57519" y="7985392"/>
            <a:ext cx="1976729" cy="2301608"/>
          </a:xfrm>
          <a:custGeom>
            <a:avLst/>
            <a:gdLst/>
            <a:ahLst/>
            <a:cxnLst/>
            <a:rect r="r" b="b" t="t" l="l"/>
            <a:pathLst>
              <a:path h="2301608" w="1976729">
                <a:moveTo>
                  <a:pt x="0" y="0"/>
                </a:moveTo>
                <a:lnTo>
                  <a:pt x="1976729" y="0"/>
                </a:lnTo>
                <a:lnTo>
                  <a:pt x="1976729" y="2301608"/>
                </a:lnTo>
                <a:lnTo>
                  <a:pt x="0" y="230160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6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83665">
            <a:off x="-1564329" y="-4698971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2" y="0"/>
                </a:lnTo>
                <a:lnTo>
                  <a:pt x="10663992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7582525" y="5419594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23812"/>
            <a:ext cx="1756182" cy="409776"/>
          </a:xfrm>
          <a:custGeom>
            <a:avLst/>
            <a:gdLst/>
            <a:ahLst/>
            <a:cxnLst/>
            <a:rect r="r" b="b" t="t" l="l"/>
            <a:pathLst>
              <a:path h="409776" w="1756182">
                <a:moveTo>
                  <a:pt x="0" y="0"/>
                </a:moveTo>
                <a:lnTo>
                  <a:pt x="1756182" y="0"/>
                </a:lnTo>
                <a:lnTo>
                  <a:pt x="1756182" y="409776"/>
                </a:lnTo>
                <a:lnTo>
                  <a:pt x="0" y="4097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602397" y="1405711"/>
            <a:ext cx="11261159" cy="948691"/>
            <a:chOff x="0" y="0"/>
            <a:chExt cx="15014879" cy="126492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525"/>
              <a:ext cx="15014879" cy="1204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80"/>
                </a:lnSpc>
              </a:pPr>
              <a:r>
                <a:rPr lang="en-US" sz="6000" spc="594">
                  <a:solidFill>
                    <a:srgbClr val="CB6CE6"/>
                  </a:solidFill>
                  <a:latin typeface="Questrial"/>
                  <a:ea typeface="Questrial"/>
                  <a:cs typeface="Questrial"/>
                  <a:sym typeface="Questrial"/>
                </a:rPr>
                <a:t>HOME PAGE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5029505" y="1239521"/>
              <a:ext cx="4955868" cy="0"/>
            </a:xfrm>
            <a:prstGeom prst="line">
              <a:avLst/>
            </a:prstGeom>
            <a:ln cap="flat" w="50800">
              <a:solidFill>
                <a:srgbClr val="3533CB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6180858" y="1281893"/>
            <a:ext cx="1170906" cy="1196328"/>
          </a:xfrm>
          <a:custGeom>
            <a:avLst/>
            <a:gdLst/>
            <a:ahLst/>
            <a:cxnLst/>
            <a:rect r="r" b="b" t="t" l="l"/>
            <a:pathLst>
              <a:path h="1196328" w="1170906">
                <a:moveTo>
                  <a:pt x="0" y="0"/>
                </a:moveTo>
                <a:lnTo>
                  <a:pt x="1170905" y="0"/>
                </a:lnTo>
                <a:lnTo>
                  <a:pt x="1170905" y="1196328"/>
                </a:lnTo>
                <a:lnTo>
                  <a:pt x="0" y="11963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188216" y="5671511"/>
            <a:ext cx="6849515" cy="3586789"/>
          </a:xfrm>
          <a:custGeom>
            <a:avLst/>
            <a:gdLst/>
            <a:ahLst/>
            <a:cxnLst/>
            <a:rect r="r" b="b" t="t" l="l"/>
            <a:pathLst>
              <a:path h="3586789" w="6849515">
                <a:moveTo>
                  <a:pt x="0" y="0"/>
                </a:moveTo>
                <a:lnTo>
                  <a:pt x="6849515" y="0"/>
                </a:lnTo>
                <a:lnTo>
                  <a:pt x="6849515" y="3586789"/>
                </a:lnTo>
                <a:lnTo>
                  <a:pt x="0" y="35867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8249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811287" y="1028700"/>
            <a:ext cx="6727810" cy="3262988"/>
          </a:xfrm>
          <a:custGeom>
            <a:avLst/>
            <a:gdLst/>
            <a:ahLst/>
            <a:cxnLst/>
            <a:rect r="r" b="b" t="t" l="l"/>
            <a:pathLst>
              <a:path h="3262988" w="6727810">
                <a:moveTo>
                  <a:pt x="0" y="0"/>
                </a:moveTo>
                <a:lnTo>
                  <a:pt x="6727810" y="0"/>
                </a:lnTo>
                <a:lnTo>
                  <a:pt x="6727810" y="3262988"/>
                </a:lnTo>
                <a:lnTo>
                  <a:pt x="0" y="32629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33643" y="4789648"/>
            <a:ext cx="7025120" cy="3415964"/>
          </a:xfrm>
          <a:custGeom>
            <a:avLst/>
            <a:gdLst/>
            <a:ahLst/>
            <a:cxnLst/>
            <a:rect r="r" b="b" t="t" l="l"/>
            <a:pathLst>
              <a:path h="3415964" w="7025120">
                <a:moveTo>
                  <a:pt x="0" y="0"/>
                </a:moveTo>
                <a:lnTo>
                  <a:pt x="7025119" y="0"/>
                </a:lnTo>
                <a:lnTo>
                  <a:pt x="7025119" y="3415964"/>
                </a:lnTo>
                <a:lnTo>
                  <a:pt x="0" y="34159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2822008"/>
            <a:ext cx="2738967" cy="493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862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Estágios iniciais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0" y="7652283"/>
            <a:ext cx="1977179" cy="2634717"/>
          </a:xfrm>
          <a:custGeom>
            <a:avLst/>
            <a:gdLst/>
            <a:ahLst/>
            <a:cxnLst/>
            <a:rect r="r" b="b" t="t" l="l"/>
            <a:pathLst>
              <a:path h="2634717" w="1977179">
                <a:moveTo>
                  <a:pt x="0" y="0"/>
                </a:moveTo>
                <a:lnTo>
                  <a:pt x="1977179" y="0"/>
                </a:lnTo>
                <a:lnTo>
                  <a:pt x="1977179" y="2634717"/>
                </a:lnTo>
                <a:lnTo>
                  <a:pt x="0" y="263471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64824" y="7927956"/>
            <a:ext cx="1770305" cy="2359044"/>
          </a:xfrm>
          <a:custGeom>
            <a:avLst/>
            <a:gdLst/>
            <a:ahLst/>
            <a:cxnLst/>
            <a:rect r="r" b="b" t="t" l="l"/>
            <a:pathLst>
              <a:path h="2359044" w="1770305">
                <a:moveTo>
                  <a:pt x="0" y="0"/>
                </a:moveTo>
                <a:lnTo>
                  <a:pt x="1770305" y="0"/>
                </a:lnTo>
                <a:lnTo>
                  <a:pt x="1770305" y="2359044"/>
                </a:lnTo>
                <a:lnTo>
                  <a:pt x="0" y="235904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0" y="9660588"/>
            <a:ext cx="743188" cy="62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437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7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DAGU6k37E9g</dc:identifier>
  <dcterms:modified xsi:type="dcterms:W3CDTF">2011-08-01T06:04:30Z</dcterms:modified>
  <cp:revision>1</cp:revision>
  <dc:title>Apresentação Jogo dos dedos</dc:title>
</cp:coreProperties>
</file>

<file path=docProps/thumbnail.jpeg>
</file>